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58" r:id="rId4"/>
    <p:sldId id="259" r:id="rId5"/>
    <p:sldId id="261" r:id="rId6"/>
    <p:sldId id="265" r:id="rId7"/>
    <p:sldId id="262" r:id="rId8"/>
    <p:sldId id="269" r:id="rId9"/>
    <p:sldId id="263" r:id="rId10"/>
    <p:sldId id="271" r:id="rId11"/>
    <p:sldId id="267" r:id="rId12"/>
    <p:sldId id="268" r:id="rId13"/>
    <p:sldId id="273"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195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28/12/2014</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28/12/2014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28/12/2014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28/12/2014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28/12/2014</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Click icon to add picture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28/12/2014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28/12/2014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28/12/2014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28/12/2014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28/12/2014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28/12/2014</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Click icon to add picture</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28/12/2014</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Click icon to add picture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28/12/2014</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Click icon to add picture</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28/12/2014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28/12/2014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28/12/2014</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384" y="4208929"/>
            <a:ext cx="7600984" cy="1048684"/>
          </a:xfrm>
        </p:spPr>
        <p:txBody>
          <a:bodyPr>
            <a:normAutofit/>
          </a:bodyPr>
          <a:lstStyle/>
          <a:p>
            <a:r>
              <a:rPr lang="en-US" dirty="0" smtClean="0"/>
              <a:t>(3) </a:t>
            </a:r>
            <a:r>
              <a:rPr lang="en-US" dirty="0" smtClean="0"/>
              <a:t>His </a:t>
            </a:r>
            <a:r>
              <a:rPr lang="en-US" dirty="0" smtClean="0"/>
              <a:t>Peace </a:t>
            </a:r>
            <a:r>
              <a:rPr lang="en-US" dirty="0" smtClean="0"/>
              <a:t>is Mine</a:t>
            </a:r>
            <a:endParaRPr lang="en-US" dirty="0"/>
          </a:p>
        </p:txBody>
      </p:sp>
      <p:sp>
        <p:nvSpPr>
          <p:cNvPr id="3" name="Subtitle 2"/>
          <p:cNvSpPr>
            <a:spLocks noGrp="1"/>
          </p:cNvSpPr>
          <p:nvPr>
            <p:ph type="subTitle" idx="1"/>
          </p:nvPr>
        </p:nvSpPr>
        <p:spPr/>
        <p:txBody>
          <a:bodyPr/>
          <a:lstStyle/>
          <a:p>
            <a:r>
              <a:rPr lang="en-US" dirty="0" smtClean="0"/>
              <a:t>1</a:t>
            </a:r>
            <a:r>
              <a:rPr lang="en-US" baseline="30000" dirty="0" smtClean="0"/>
              <a:t>st</a:t>
            </a:r>
            <a:r>
              <a:rPr lang="en-US" dirty="0" smtClean="0"/>
              <a:t> Sunday of </a:t>
            </a:r>
            <a:r>
              <a:rPr lang="en-US" dirty="0" err="1" smtClean="0"/>
              <a:t>Kiahak</a:t>
            </a:r>
            <a:r>
              <a:rPr lang="en-US" dirty="0" smtClean="0"/>
              <a:t>  1731/2014</a:t>
            </a:r>
            <a:endParaRPr lang="en-US" dirty="0"/>
          </a:p>
        </p:txBody>
      </p:sp>
      <p:pic>
        <p:nvPicPr>
          <p:cNvPr id="4" name="Picture 3"/>
          <p:cNvPicPr>
            <a:picLocks noChangeAspect="1"/>
          </p:cNvPicPr>
          <p:nvPr/>
        </p:nvPicPr>
        <p:blipFill>
          <a:blip r:embed="rId2"/>
          <a:stretch>
            <a:fillRect/>
          </a:stretch>
        </p:blipFill>
        <p:spPr>
          <a:xfrm>
            <a:off x="567808" y="414607"/>
            <a:ext cx="2416765" cy="3794321"/>
          </a:xfrm>
          <a:prstGeom prst="rect">
            <a:avLst/>
          </a:prstGeom>
        </p:spPr>
      </p:pic>
    </p:spTree>
    <p:extLst>
      <p:ext uri="{BB962C8B-B14F-4D97-AF65-F5344CB8AC3E}">
        <p14:creationId xmlns:p14="http://schemas.microsoft.com/office/powerpoint/2010/main" val="730639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He is Our Peace </a:t>
            </a:r>
            <a:endParaRPr lang="en-US" b="1" u="sng" dirty="0"/>
          </a:p>
        </p:txBody>
      </p:sp>
      <p:sp>
        <p:nvSpPr>
          <p:cNvPr id="3" name="Content Placeholder 2"/>
          <p:cNvSpPr>
            <a:spLocks noGrp="1"/>
          </p:cNvSpPr>
          <p:nvPr>
            <p:ph idx="1"/>
          </p:nvPr>
        </p:nvSpPr>
        <p:spPr/>
        <p:txBody>
          <a:bodyPr>
            <a:noAutofit/>
          </a:bodyPr>
          <a:lstStyle/>
          <a:p>
            <a:pPr algn="ctr"/>
            <a:r>
              <a:rPr lang="en-US" sz="4400" dirty="0" smtClean="0"/>
              <a:t>For </a:t>
            </a:r>
            <a:r>
              <a:rPr lang="en-US" sz="4400" b="1" u="sng" dirty="0">
                <a:solidFill>
                  <a:srgbClr val="FF0000"/>
                </a:solidFill>
              </a:rPr>
              <a:t>He Himself is our peace</a:t>
            </a:r>
            <a:r>
              <a:rPr lang="en-US" sz="4400" dirty="0"/>
              <a:t>, who has made both one, and has broken down the middle wall of separation</a:t>
            </a:r>
            <a:r>
              <a:rPr lang="en-US" sz="4400" dirty="0" smtClean="0"/>
              <a:t>, </a:t>
            </a:r>
            <a:r>
              <a:rPr lang="en-US" sz="4400" dirty="0" err="1" smtClean="0"/>
              <a:t>Eph</a:t>
            </a:r>
            <a:r>
              <a:rPr lang="en-US" sz="4400" dirty="0" smtClean="0"/>
              <a:t> 2:14</a:t>
            </a:r>
            <a:endParaRPr lang="en-US" sz="4400" dirty="0"/>
          </a:p>
        </p:txBody>
      </p:sp>
    </p:spTree>
    <p:extLst>
      <p:ext uri="{BB962C8B-B14F-4D97-AF65-F5344CB8AC3E}">
        <p14:creationId xmlns:p14="http://schemas.microsoft.com/office/powerpoint/2010/main" val="4158322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Peace from Him </a:t>
            </a:r>
            <a:endParaRPr lang="en-US" b="1" u="sng" dirty="0"/>
          </a:p>
        </p:txBody>
      </p:sp>
      <p:sp>
        <p:nvSpPr>
          <p:cNvPr id="3" name="Content Placeholder 2"/>
          <p:cNvSpPr>
            <a:spLocks noGrp="1"/>
          </p:cNvSpPr>
          <p:nvPr>
            <p:ph idx="1"/>
          </p:nvPr>
        </p:nvSpPr>
        <p:spPr>
          <a:xfrm>
            <a:off x="457199" y="2209800"/>
            <a:ext cx="6951492" cy="4246864"/>
          </a:xfrm>
        </p:spPr>
        <p:txBody>
          <a:bodyPr>
            <a:noAutofit/>
          </a:bodyPr>
          <a:lstStyle/>
          <a:p>
            <a:pPr algn="ctr"/>
            <a:r>
              <a:rPr lang="en-US" sz="3600" b="1" dirty="0"/>
              <a:t>John, to the seven churches which are in Asia: </a:t>
            </a:r>
            <a:r>
              <a:rPr lang="en-US" sz="3600" b="1" u="sng" dirty="0">
                <a:solidFill>
                  <a:srgbClr val="FF0000"/>
                </a:solidFill>
              </a:rPr>
              <a:t>Grace to you and peace from Him who is and who was and who is to come,</a:t>
            </a:r>
            <a:r>
              <a:rPr lang="en-US" sz="3600" b="1" dirty="0"/>
              <a:t> and from the seven Spirits who are before His throne</a:t>
            </a:r>
            <a:r>
              <a:rPr lang="en-US" sz="3600" b="1" dirty="0" smtClean="0"/>
              <a:t>, Rev 1:4</a:t>
            </a:r>
            <a:endParaRPr lang="en-US" sz="3600" b="1" dirty="0"/>
          </a:p>
        </p:txBody>
      </p:sp>
    </p:spTree>
    <p:extLst>
      <p:ext uri="{BB962C8B-B14F-4D97-AF65-F5344CB8AC3E}">
        <p14:creationId xmlns:p14="http://schemas.microsoft.com/office/powerpoint/2010/main" val="1770851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Peace be with you all</a:t>
            </a:r>
            <a:endParaRPr lang="en-US" b="1" u="sng" dirty="0"/>
          </a:p>
        </p:txBody>
      </p:sp>
      <p:sp>
        <p:nvSpPr>
          <p:cNvPr id="3" name="Content Placeholder 2"/>
          <p:cNvSpPr>
            <a:spLocks noGrp="1"/>
          </p:cNvSpPr>
          <p:nvPr>
            <p:ph idx="1"/>
          </p:nvPr>
        </p:nvSpPr>
        <p:spPr/>
        <p:txBody>
          <a:bodyPr/>
          <a:lstStyle/>
          <a:p>
            <a:r>
              <a:rPr lang="en-US" dirty="0" smtClean="0"/>
              <a:t>In total there are 36 singing of the cross</a:t>
            </a:r>
          </a:p>
          <a:p>
            <a:r>
              <a:rPr lang="en-US" dirty="0" smtClean="0"/>
              <a:t>18 on the oblations</a:t>
            </a:r>
          </a:p>
          <a:p>
            <a:r>
              <a:rPr lang="en-US" dirty="0" smtClean="0"/>
              <a:t>18 on the congregations</a:t>
            </a:r>
          </a:p>
          <a:p>
            <a:r>
              <a:rPr lang="en-US" dirty="0" smtClean="0"/>
              <a:t>Christ is the Author of Peace</a:t>
            </a:r>
          </a:p>
          <a:p>
            <a:r>
              <a:rPr lang="en-US" dirty="0" smtClean="0"/>
              <a:t>Christ is the Prince of Peace</a:t>
            </a:r>
          </a:p>
          <a:p>
            <a:r>
              <a:rPr lang="en-US" dirty="0" smtClean="0"/>
              <a:t>Christ is the officiator of all sacraments </a:t>
            </a:r>
          </a:p>
          <a:p>
            <a:endParaRPr lang="en-US" dirty="0" smtClean="0"/>
          </a:p>
          <a:p>
            <a:endParaRPr lang="en-US" dirty="0"/>
          </a:p>
        </p:txBody>
      </p:sp>
    </p:spTree>
    <p:extLst>
      <p:ext uri="{BB962C8B-B14F-4D97-AF65-F5344CB8AC3E}">
        <p14:creationId xmlns:p14="http://schemas.microsoft.com/office/powerpoint/2010/main" val="2707182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My peace I give you</a:t>
            </a:r>
            <a:endParaRPr lang="en-US" b="1" u="sng" dirty="0"/>
          </a:p>
        </p:txBody>
      </p:sp>
      <p:sp>
        <p:nvSpPr>
          <p:cNvPr id="3" name="Content Placeholder 2"/>
          <p:cNvSpPr>
            <a:spLocks noGrp="1"/>
          </p:cNvSpPr>
          <p:nvPr>
            <p:ph idx="1"/>
          </p:nvPr>
        </p:nvSpPr>
        <p:spPr/>
        <p:txBody>
          <a:bodyPr>
            <a:normAutofit fontScale="92500"/>
          </a:bodyPr>
          <a:lstStyle/>
          <a:p>
            <a:pPr algn="ctr"/>
            <a:r>
              <a:rPr lang="en-US" sz="4000" b="1" dirty="0"/>
              <a:t>Peace I leave with you, </a:t>
            </a:r>
            <a:r>
              <a:rPr lang="en-US" sz="4000" b="1" u="sng" dirty="0">
                <a:solidFill>
                  <a:srgbClr val="FF0000"/>
                </a:solidFill>
              </a:rPr>
              <a:t>My peace I give to you</a:t>
            </a:r>
            <a:r>
              <a:rPr lang="en-US" sz="4000" b="1" dirty="0"/>
              <a:t>; not as the world gives do I give to you. Let not your heart be troubled, neither let it be afraid</a:t>
            </a:r>
            <a:r>
              <a:rPr lang="en-US" sz="4000" b="1" dirty="0" smtClean="0"/>
              <a:t>. </a:t>
            </a:r>
            <a:r>
              <a:rPr lang="en-US" sz="4000" b="1" dirty="0" err="1" smtClean="0"/>
              <a:t>Jn</a:t>
            </a:r>
            <a:r>
              <a:rPr lang="en-US" sz="4000" b="1" dirty="0" smtClean="0"/>
              <a:t> 14:27</a:t>
            </a:r>
            <a:endParaRPr lang="en-US" sz="4000" b="1" dirty="0"/>
          </a:p>
        </p:txBody>
      </p:sp>
    </p:spTree>
    <p:extLst>
      <p:ext uri="{BB962C8B-B14F-4D97-AF65-F5344CB8AC3E}">
        <p14:creationId xmlns:p14="http://schemas.microsoft.com/office/powerpoint/2010/main" val="1427960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a:t>Saint John </a:t>
            </a:r>
            <a:r>
              <a:rPr lang="en-GB" b="1" u="sng" dirty="0" smtClean="0"/>
              <a:t>Chrysostom</a:t>
            </a:r>
            <a:endParaRPr lang="en-US" u="sng" dirty="0"/>
          </a:p>
        </p:txBody>
      </p:sp>
      <p:sp>
        <p:nvSpPr>
          <p:cNvPr id="3" name="Content Placeholder 2"/>
          <p:cNvSpPr>
            <a:spLocks noGrp="1"/>
          </p:cNvSpPr>
          <p:nvPr>
            <p:ph idx="1"/>
          </p:nvPr>
        </p:nvSpPr>
        <p:spPr>
          <a:xfrm>
            <a:off x="457199" y="2209800"/>
            <a:ext cx="7833479" cy="4440916"/>
          </a:xfrm>
        </p:spPr>
        <p:txBody>
          <a:bodyPr>
            <a:normAutofit fontScale="92500" lnSpcReduction="20000"/>
          </a:bodyPr>
          <a:lstStyle/>
          <a:p>
            <a:r>
              <a:rPr lang="en-GB" sz="2800" b="1" dirty="0">
                <a:solidFill>
                  <a:srgbClr val="FF0000"/>
                </a:solidFill>
              </a:rPr>
              <a:t>Let us </a:t>
            </a:r>
            <a:r>
              <a:rPr lang="en-GB" sz="2800" dirty="0"/>
              <a:t>then overcome the world.  Let us run toward eternity.  Let us follow the King.  Let us prepare the memorial of victory.  Let us despise the worldly pleasures.  We do not need much effort to achieve this.</a:t>
            </a:r>
          </a:p>
          <a:p>
            <a:r>
              <a:rPr lang="en-GB" sz="2800" b="1" u="sng" dirty="0">
                <a:solidFill>
                  <a:srgbClr val="FF0000"/>
                </a:solidFill>
              </a:rPr>
              <a:t> </a:t>
            </a:r>
            <a:r>
              <a:rPr lang="en-GB" sz="2800" b="1" u="sng" dirty="0" smtClean="0">
                <a:solidFill>
                  <a:srgbClr val="FF0000"/>
                </a:solidFill>
              </a:rPr>
              <a:t>Let </a:t>
            </a:r>
            <a:r>
              <a:rPr lang="en-GB" sz="2800" b="1" u="sng" dirty="0">
                <a:solidFill>
                  <a:srgbClr val="FF0000"/>
                </a:solidFill>
              </a:rPr>
              <a:t>us turn to heaven </a:t>
            </a:r>
            <a:r>
              <a:rPr lang="en-GB" sz="2800" dirty="0"/>
              <a:t>so that we may conquer the world!  When you do not desire the world, you overcome it.  When you deride it you vanquish it.</a:t>
            </a:r>
          </a:p>
          <a:p>
            <a:r>
              <a:rPr lang="en-GB" sz="2800" dirty="0"/>
              <a:t> </a:t>
            </a:r>
            <a:r>
              <a:rPr lang="en-GB" sz="2800" b="1" dirty="0" smtClean="0">
                <a:solidFill>
                  <a:srgbClr val="FF0000"/>
                </a:solidFill>
              </a:rPr>
              <a:t>We </a:t>
            </a:r>
            <a:r>
              <a:rPr lang="en-GB" sz="2800" b="1" dirty="0">
                <a:solidFill>
                  <a:srgbClr val="FF0000"/>
                </a:solidFill>
              </a:rPr>
              <a:t>are strangers and passengers.  Let us not grieve for any sad thing related to the world.</a:t>
            </a:r>
            <a:r>
              <a:rPr lang="en-GB" sz="2800" dirty="0"/>
              <a:t>         </a:t>
            </a:r>
          </a:p>
          <a:p>
            <a:r>
              <a:rPr lang="en-GB" sz="1400" dirty="0" smtClean="0"/>
              <a:t>Homilies </a:t>
            </a:r>
            <a:r>
              <a:rPr lang="en-GB" sz="1400" dirty="0"/>
              <a:t>on St. John, 78: 3.</a:t>
            </a:r>
          </a:p>
          <a:p>
            <a:endParaRPr lang="en-US" dirty="0"/>
          </a:p>
        </p:txBody>
      </p:sp>
    </p:spTree>
    <p:extLst>
      <p:ext uri="{BB962C8B-B14F-4D97-AF65-F5344CB8AC3E}">
        <p14:creationId xmlns:p14="http://schemas.microsoft.com/office/powerpoint/2010/main" val="4147703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 </a:t>
            </a:r>
            <a:endParaRPr lang="en-US" dirty="0"/>
          </a:p>
        </p:txBody>
      </p:sp>
      <p:sp>
        <p:nvSpPr>
          <p:cNvPr id="3" name="Content Placeholder 2"/>
          <p:cNvSpPr>
            <a:spLocks noGrp="1"/>
          </p:cNvSpPr>
          <p:nvPr>
            <p:ph idx="1"/>
          </p:nvPr>
        </p:nvSpPr>
        <p:spPr/>
        <p:txBody>
          <a:bodyPr>
            <a:normAutofit/>
          </a:bodyPr>
          <a:lstStyle/>
          <a:p>
            <a:pPr marL="457200" indent="-457200">
              <a:buFont typeface="+mj-ea"/>
              <a:buAutoNum type="circleNumDbPlain"/>
            </a:pPr>
            <a:r>
              <a:rPr lang="en-US" sz="3600" b="1" smtClean="0"/>
              <a:t> I </a:t>
            </a:r>
            <a:r>
              <a:rPr lang="en-US" sz="3600" b="1" dirty="0" smtClean="0"/>
              <a:t>am called to be the Righteousness of God in Him</a:t>
            </a:r>
          </a:p>
          <a:p>
            <a:pPr marL="457200" indent="-457200">
              <a:buFont typeface="+mj-ea"/>
              <a:buAutoNum type="circleNumDbPlain"/>
            </a:pPr>
            <a:r>
              <a:rPr lang="en-US" sz="3600" b="1" dirty="0" smtClean="0"/>
              <a:t> I am called to be partaker of His Holiness</a:t>
            </a:r>
            <a:endParaRPr lang="en-US" sz="3600" b="1" dirty="0"/>
          </a:p>
        </p:txBody>
      </p:sp>
    </p:spTree>
    <p:extLst>
      <p:ext uri="{BB962C8B-B14F-4D97-AF65-F5344CB8AC3E}">
        <p14:creationId xmlns:p14="http://schemas.microsoft.com/office/powerpoint/2010/main" val="2102164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We become The Righteousness of God</a:t>
            </a:r>
            <a:endParaRPr lang="en-US" b="1" u="sng" dirty="0"/>
          </a:p>
        </p:txBody>
      </p:sp>
      <p:sp>
        <p:nvSpPr>
          <p:cNvPr id="3" name="Content Placeholder 2"/>
          <p:cNvSpPr>
            <a:spLocks noGrp="1"/>
          </p:cNvSpPr>
          <p:nvPr>
            <p:ph idx="1"/>
          </p:nvPr>
        </p:nvSpPr>
        <p:spPr/>
        <p:txBody>
          <a:bodyPr>
            <a:noAutofit/>
          </a:bodyPr>
          <a:lstStyle/>
          <a:p>
            <a:pPr algn="ctr"/>
            <a:r>
              <a:rPr lang="en-US" sz="4400" dirty="0"/>
              <a:t>For He made Him who knew no sin </a:t>
            </a:r>
            <a:r>
              <a:rPr lang="en-US" sz="4400" i="1" dirty="0"/>
              <a:t>to be</a:t>
            </a:r>
            <a:r>
              <a:rPr lang="en-US" sz="4400" dirty="0"/>
              <a:t> sin for us, that </a:t>
            </a:r>
            <a:r>
              <a:rPr lang="en-US" sz="4400" b="1" u="sng" dirty="0">
                <a:solidFill>
                  <a:srgbClr val="FF2929"/>
                </a:solidFill>
              </a:rPr>
              <a:t>we might become the righteousness of God in Him</a:t>
            </a:r>
            <a:r>
              <a:rPr lang="en-US" sz="4400" dirty="0" smtClean="0"/>
              <a:t>. 2 </a:t>
            </a:r>
            <a:r>
              <a:rPr lang="en-US" sz="4400" dirty="0" err="1" smtClean="0"/>
              <a:t>Cor</a:t>
            </a:r>
            <a:r>
              <a:rPr lang="en-US" sz="4400" dirty="0" smtClean="0"/>
              <a:t> 5:21</a:t>
            </a:r>
            <a:endParaRPr lang="en-US" sz="4400" dirty="0"/>
          </a:p>
        </p:txBody>
      </p:sp>
    </p:spTree>
    <p:extLst>
      <p:ext uri="{BB962C8B-B14F-4D97-AF65-F5344CB8AC3E}">
        <p14:creationId xmlns:p14="http://schemas.microsoft.com/office/powerpoint/2010/main" val="3703927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Partakers of His Holiness</a:t>
            </a:r>
            <a:endParaRPr lang="en-US" b="1" u="sng" dirty="0"/>
          </a:p>
        </p:txBody>
      </p:sp>
      <p:sp>
        <p:nvSpPr>
          <p:cNvPr id="3" name="Content Placeholder 2"/>
          <p:cNvSpPr>
            <a:spLocks noGrp="1"/>
          </p:cNvSpPr>
          <p:nvPr>
            <p:ph idx="1"/>
          </p:nvPr>
        </p:nvSpPr>
        <p:spPr/>
        <p:txBody>
          <a:bodyPr>
            <a:normAutofit/>
          </a:bodyPr>
          <a:lstStyle/>
          <a:p>
            <a:pPr algn="ctr"/>
            <a:r>
              <a:rPr lang="en-US" sz="4000" b="1" dirty="0"/>
              <a:t> </a:t>
            </a:r>
            <a:r>
              <a:rPr lang="en-US" sz="4000" dirty="0"/>
              <a:t>For they indeed for a few days chastened </a:t>
            </a:r>
            <a:r>
              <a:rPr lang="en-US" sz="4000" i="1" dirty="0"/>
              <a:t>us</a:t>
            </a:r>
            <a:r>
              <a:rPr lang="en-US" sz="4000" dirty="0"/>
              <a:t> as seemed </a:t>
            </a:r>
            <a:r>
              <a:rPr lang="en-US" sz="4000" i="1" dirty="0"/>
              <a:t>best</a:t>
            </a:r>
            <a:r>
              <a:rPr lang="en-US" sz="4000" dirty="0"/>
              <a:t> to them, but He for </a:t>
            </a:r>
            <a:r>
              <a:rPr lang="en-US" sz="4000" i="1" dirty="0"/>
              <a:t>our</a:t>
            </a:r>
            <a:r>
              <a:rPr lang="en-US" sz="4000" dirty="0"/>
              <a:t> profit, that </a:t>
            </a:r>
            <a:r>
              <a:rPr lang="en-US" sz="4000" i="1" dirty="0"/>
              <a:t>we</a:t>
            </a:r>
            <a:r>
              <a:rPr lang="en-US" sz="4000" dirty="0"/>
              <a:t> may be </a:t>
            </a:r>
            <a:r>
              <a:rPr lang="en-US" sz="4000" b="1" u="sng" dirty="0">
                <a:solidFill>
                  <a:srgbClr val="FF2929"/>
                </a:solidFill>
              </a:rPr>
              <a:t>partakers of His holiness</a:t>
            </a:r>
            <a:r>
              <a:rPr lang="en-US" sz="4000" b="1" u="sng" dirty="0" smtClean="0">
                <a:solidFill>
                  <a:srgbClr val="FF2929"/>
                </a:solidFill>
              </a:rPr>
              <a:t>.</a:t>
            </a:r>
            <a:r>
              <a:rPr lang="en-US" sz="4000" dirty="0" smtClean="0"/>
              <a:t> </a:t>
            </a:r>
            <a:r>
              <a:rPr lang="en-US" sz="4000" dirty="0" err="1" smtClean="0"/>
              <a:t>Heb</a:t>
            </a:r>
            <a:r>
              <a:rPr lang="en-US" sz="4000" dirty="0" smtClean="0"/>
              <a:t> 12:10</a:t>
            </a:r>
            <a:endParaRPr lang="en-US" sz="4000" dirty="0"/>
          </a:p>
        </p:txBody>
      </p:sp>
    </p:spTree>
    <p:extLst>
      <p:ext uri="{BB962C8B-B14F-4D97-AF65-F5344CB8AC3E}">
        <p14:creationId xmlns:p14="http://schemas.microsoft.com/office/powerpoint/2010/main" val="1580839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8384" y="4208929"/>
            <a:ext cx="7600984" cy="1048684"/>
          </a:xfrm>
        </p:spPr>
        <p:txBody>
          <a:bodyPr>
            <a:normAutofit/>
          </a:bodyPr>
          <a:lstStyle/>
          <a:p>
            <a:r>
              <a:rPr lang="en-US" dirty="0" smtClean="0"/>
              <a:t>(3) </a:t>
            </a:r>
            <a:r>
              <a:rPr lang="en-US" dirty="0" smtClean="0"/>
              <a:t>His </a:t>
            </a:r>
            <a:r>
              <a:rPr lang="en-US" dirty="0" smtClean="0"/>
              <a:t>Peace </a:t>
            </a:r>
            <a:r>
              <a:rPr lang="en-US" dirty="0" smtClean="0"/>
              <a:t>is Mine</a:t>
            </a:r>
            <a:endParaRPr lang="en-US" dirty="0"/>
          </a:p>
        </p:txBody>
      </p:sp>
      <p:sp>
        <p:nvSpPr>
          <p:cNvPr id="3" name="Subtitle 2"/>
          <p:cNvSpPr>
            <a:spLocks noGrp="1"/>
          </p:cNvSpPr>
          <p:nvPr>
            <p:ph type="subTitle" idx="1"/>
          </p:nvPr>
        </p:nvSpPr>
        <p:spPr/>
        <p:txBody>
          <a:bodyPr/>
          <a:lstStyle/>
          <a:p>
            <a:r>
              <a:rPr lang="en-US" dirty="0" smtClean="0"/>
              <a:t>1</a:t>
            </a:r>
            <a:r>
              <a:rPr lang="en-US" baseline="30000" dirty="0" smtClean="0"/>
              <a:t>st</a:t>
            </a:r>
            <a:r>
              <a:rPr lang="en-US" dirty="0" smtClean="0"/>
              <a:t> Sunday of </a:t>
            </a:r>
            <a:r>
              <a:rPr lang="en-US" dirty="0" err="1" smtClean="0"/>
              <a:t>Kiahak</a:t>
            </a:r>
            <a:r>
              <a:rPr lang="en-US" dirty="0" smtClean="0"/>
              <a:t>  1731/2014</a:t>
            </a:r>
            <a:endParaRPr lang="en-US" dirty="0"/>
          </a:p>
        </p:txBody>
      </p:sp>
      <p:pic>
        <p:nvPicPr>
          <p:cNvPr id="4" name="Picture 3"/>
          <p:cNvPicPr>
            <a:picLocks noChangeAspect="1"/>
          </p:cNvPicPr>
          <p:nvPr/>
        </p:nvPicPr>
        <p:blipFill>
          <a:blip r:embed="rId2"/>
          <a:stretch>
            <a:fillRect/>
          </a:stretch>
        </p:blipFill>
        <p:spPr>
          <a:xfrm>
            <a:off x="567808" y="414607"/>
            <a:ext cx="2416765" cy="3794321"/>
          </a:xfrm>
          <a:prstGeom prst="rect">
            <a:avLst/>
          </a:prstGeom>
        </p:spPr>
      </p:pic>
    </p:spTree>
    <p:extLst>
      <p:ext uri="{BB962C8B-B14F-4D97-AF65-F5344CB8AC3E}">
        <p14:creationId xmlns:p14="http://schemas.microsoft.com/office/powerpoint/2010/main" val="3306545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You Alone , O Lord</a:t>
            </a:r>
            <a:endParaRPr lang="en-US" b="1" u="sng" dirty="0"/>
          </a:p>
        </p:txBody>
      </p:sp>
      <p:sp>
        <p:nvSpPr>
          <p:cNvPr id="3" name="Content Placeholder 2"/>
          <p:cNvSpPr>
            <a:spLocks noGrp="1"/>
          </p:cNvSpPr>
          <p:nvPr>
            <p:ph idx="1"/>
          </p:nvPr>
        </p:nvSpPr>
        <p:spPr/>
        <p:txBody>
          <a:bodyPr>
            <a:normAutofit/>
          </a:bodyPr>
          <a:lstStyle/>
          <a:p>
            <a:pPr algn="ctr"/>
            <a:r>
              <a:rPr lang="en-US" sz="4800" dirty="0"/>
              <a:t>I will both lie down in </a:t>
            </a:r>
            <a:r>
              <a:rPr lang="en-US" sz="4800" b="1" u="sng" dirty="0">
                <a:solidFill>
                  <a:srgbClr val="FF0000"/>
                </a:solidFill>
              </a:rPr>
              <a:t>peace</a:t>
            </a:r>
            <a:r>
              <a:rPr lang="en-US" sz="4800" dirty="0"/>
              <a:t>, and sleep; For </a:t>
            </a:r>
            <a:r>
              <a:rPr lang="en-US" sz="4800" b="1" u="sng" dirty="0">
                <a:solidFill>
                  <a:srgbClr val="FF0000"/>
                </a:solidFill>
              </a:rPr>
              <a:t>You alone, O Lord</a:t>
            </a:r>
            <a:r>
              <a:rPr lang="en-US" sz="4800" dirty="0"/>
              <a:t>, make me dwell in safety</a:t>
            </a:r>
            <a:r>
              <a:rPr lang="en-US" sz="4800" dirty="0" smtClean="0"/>
              <a:t>. Ps 4:8</a:t>
            </a:r>
            <a:endParaRPr lang="en-US" sz="4800" dirty="0"/>
          </a:p>
        </p:txBody>
      </p:sp>
    </p:spTree>
    <p:extLst>
      <p:ext uri="{BB962C8B-B14F-4D97-AF65-F5344CB8AC3E}">
        <p14:creationId xmlns:p14="http://schemas.microsoft.com/office/powerpoint/2010/main" val="2744612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My peace I give you</a:t>
            </a:r>
            <a:endParaRPr lang="en-US" b="1" u="sng" dirty="0"/>
          </a:p>
        </p:txBody>
      </p:sp>
      <p:sp>
        <p:nvSpPr>
          <p:cNvPr id="3" name="Content Placeholder 2"/>
          <p:cNvSpPr>
            <a:spLocks noGrp="1"/>
          </p:cNvSpPr>
          <p:nvPr>
            <p:ph idx="1"/>
          </p:nvPr>
        </p:nvSpPr>
        <p:spPr/>
        <p:txBody>
          <a:bodyPr>
            <a:normAutofit fontScale="92500"/>
          </a:bodyPr>
          <a:lstStyle/>
          <a:p>
            <a:pPr algn="ctr"/>
            <a:r>
              <a:rPr lang="en-US" sz="4000" b="1" dirty="0"/>
              <a:t>Peace I leave with you, </a:t>
            </a:r>
            <a:r>
              <a:rPr lang="en-US" sz="4000" b="1" u="sng" dirty="0">
                <a:solidFill>
                  <a:srgbClr val="FF0000"/>
                </a:solidFill>
              </a:rPr>
              <a:t>My peace I give to you</a:t>
            </a:r>
            <a:r>
              <a:rPr lang="en-US" sz="4000" b="1" dirty="0"/>
              <a:t>; not as the world gives do I give to you. Let not your heart be troubled, neither let it be afraid</a:t>
            </a:r>
            <a:r>
              <a:rPr lang="en-US" sz="4000" b="1" dirty="0" smtClean="0"/>
              <a:t>. </a:t>
            </a:r>
            <a:r>
              <a:rPr lang="en-US" sz="4000" b="1" dirty="0" err="1" smtClean="0"/>
              <a:t>Jn</a:t>
            </a:r>
            <a:r>
              <a:rPr lang="en-US" sz="4000" b="1" dirty="0" smtClean="0"/>
              <a:t> 14:27</a:t>
            </a:r>
            <a:endParaRPr lang="en-US" sz="4000" b="1" dirty="0"/>
          </a:p>
        </p:txBody>
      </p:sp>
    </p:spTree>
    <p:extLst>
      <p:ext uri="{BB962C8B-B14F-4D97-AF65-F5344CB8AC3E}">
        <p14:creationId xmlns:p14="http://schemas.microsoft.com/office/powerpoint/2010/main" val="4294548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err="1" smtClean="0"/>
              <a:t>Fr</a:t>
            </a:r>
            <a:r>
              <a:rPr lang="en-US" b="1" u="sng" dirty="0" smtClean="0"/>
              <a:t> </a:t>
            </a:r>
            <a:r>
              <a:rPr lang="en-US" b="1" u="sng" dirty="0" err="1" smtClean="0"/>
              <a:t>Tadros</a:t>
            </a:r>
            <a:r>
              <a:rPr lang="en-US" b="1" u="sng" dirty="0" smtClean="0"/>
              <a:t> </a:t>
            </a:r>
            <a:r>
              <a:rPr lang="en-US" b="1" u="sng" dirty="0" err="1" smtClean="0"/>
              <a:t>Malaty</a:t>
            </a:r>
            <a:endParaRPr lang="en-US" b="1" u="sng" dirty="0"/>
          </a:p>
        </p:txBody>
      </p:sp>
      <p:sp>
        <p:nvSpPr>
          <p:cNvPr id="3" name="Content Placeholder 2"/>
          <p:cNvSpPr>
            <a:spLocks noGrp="1"/>
          </p:cNvSpPr>
          <p:nvPr>
            <p:ph idx="1"/>
          </p:nvPr>
        </p:nvSpPr>
        <p:spPr>
          <a:xfrm>
            <a:off x="457199" y="2209800"/>
            <a:ext cx="7692361" cy="4264505"/>
          </a:xfrm>
        </p:spPr>
        <p:txBody>
          <a:bodyPr>
            <a:normAutofit fontScale="92500" lnSpcReduction="10000"/>
          </a:bodyPr>
          <a:lstStyle/>
          <a:p>
            <a:pPr algn="ctr"/>
            <a:r>
              <a:rPr lang="en-GB" sz="3200" dirty="0"/>
              <a:t>What has the Lord given to His disciples who had abandoned everything and followed Him? </a:t>
            </a:r>
            <a:r>
              <a:rPr lang="en-GB" sz="3200" b="1" u="sng" dirty="0">
                <a:solidFill>
                  <a:srgbClr val="FF0000"/>
                </a:solidFill>
              </a:rPr>
              <a:t>“My Peace I give to you</a:t>
            </a:r>
            <a:r>
              <a:rPr lang="en-GB" sz="3200" b="1" u="sng" dirty="0" smtClean="0">
                <a:solidFill>
                  <a:srgbClr val="FF0000"/>
                </a:solidFill>
              </a:rPr>
              <a:t>”</a:t>
            </a:r>
            <a:r>
              <a:rPr lang="en-GB" sz="3200" dirty="0" smtClean="0"/>
              <a:t>: </a:t>
            </a:r>
            <a:r>
              <a:rPr lang="en-GB" sz="3200" dirty="0"/>
              <a:t>He does not leave them feeling sad and bitter, Rather, He leaves them feeling peaceful as He grants them a precious inheritance: which is His peace! Indeed, He Himself is our peace (</a:t>
            </a:r>
            <a:r>
              <a:rPr lang="en-GB" sz="3200" dirty="0" err="1"/>
              <a:t>Eph</a:t>
            </a:r>
            <a:r>
              <a:rPr lang="en-GB" sz="3200" dirty="0"/>
              <a:t> 2:14). He has given us Himself as our inheritance and our peace. </a:t>
            </a:r>
          </a:p>
          <a:p>
            <a:endParaRPr lang="en-US" dirty="0"/>
          </a:p>
        </p:txBody>
      </p:sp>
    </p:spTree>
    <p:extLst>
      <p:ext uri="{BB962C8B-B14F-4D97-AF65-F5344CB8AC3E}">
        <p14:creationId xmlns:p14="http://schemas.microsoft.com/office/powerpoint/2010/main" val="28669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In Me you may have peace</a:t>
            </a:r>
            <a:endParaRPr lang="en-US" b="1" u="sng" dirty="0"/>
          </a:p>
        </p:txBody>
      </p:sp>
      <p:sp>
        <p:nvSpPr>
          <p:cNvPr id="3" name="Content Placeholder 2"/>
          <p:cNvSpPr>
            <a:spLocks noGrp="1"/>
          </p:cNvSpPr>
          <p:nvPr>
            <p:ph idx="1"/>
          </p:nvPr>
        </p:nvSpPr>
        <p:spPr/>
        <p:txBody>
          <a:bodyPr>
            <a:noAutofit/>
          </a:bodyPr>
          <a:lstStyle/>
          <a:p>
            <a:pPr algn="ctr"/>
            <a:r>
              <a:rPr lang="en-US" sz="3600" b="1" dirty="0"/>
              <a:t>These things I have spoken to you, that </a:t>
            </a:r>
            <a:r>
              <a:rPr lang="en-US" sz="3600" b="1" u="sng" dirty="0">
                <a:solidFill>
                  <a:srgbClr val="FF0000"/>
                </a:solidFill>
              </a:rPr>
              <a:t>in Me you may have peace</a:t>
            </a:r>
            <a:r>
              <a:rPr lang="en-US" sz="3600" b="1" dirty="0"/>
              <a:t>. In the world you will[d] have tribulation; but be of good cheer, I have overcome the world.</a:t>
            </a:r>
            <a:r>
              <a:rPr lang="en-US" sz="3600" b="1" dirty="0" smtClean="0"/>
              <a:t>” </a:t>
            </a:r>
            <a:r>
              <a:rPr lang="en-US" sz="3600" b="1" dirty="0" err="1" smtClean="0"/>
              <a:t>Jn</a:t>
            </a:r>
            <a:r>
              <a:rPr lang="en-US" sz="3600" b="1" dirty="0" smtClean="0"/>
              <a:t> 16:33</a:t>
            </a:r>
            <a:endParaRPr lang="en-US" sz="3600" b="1" dirty="0"/>
          </a:p>
        </p:txBody>
      </p:sp>
    </p:spTree>
    <p:extLst>
      <p:ext uri="{BB962C8B-B14F-4D97-AF65-F5344CB8AC3E}">
        <p14:creationId xmlns:p14="http://schemas.microsoft.com/office/powerpoint/2010/main" val="3795835554"/>
      </p:ext>
    </p:extLst>
  </p:cSld>
  <p:clrMapOvr>
    <a:masterClrMapping/>
  </p:clrMapOvr>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35</TotalTime>
  <Words>516</Words>
  <Application>Microsoft Macintosh PowerPoint</Application>
  <PresentationFormat>On-screen Show (4:3)</PresentationFormat>
  <Paragraphs>37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Plaza</vt:lpstr>
      <vt:lpstr>(3) His Peace is Mine</vt:lpstr>
      <vt:lpstr>Messages </vt:lpstr>
      <vt:lpstr>We become The Righteousness of God</vt:lpstr>
      <vt:lpstr>Partakers of His Holiness</vt:lpstr>
      <vt:lpstr>(3) His Peace is Mine</vt:lpstr>
      <vt:lpstr>You Alone , O Lord</vt:lpstr>
      <vt:lpstr>My peace I give you</vt:lpstr>
      <vt:lpstr>Fr Tadros Malaty</vt:lpstr>
      <vt:lpstr>In Me you may have peace</vt:lpstr>
      <vt:lpstr>He is Our Peace </vt:lpstr>
      <vt:lpstr>Peace from Him </vt:lpstr>
      <vt:lpstr>Peace be with you all</vt:lpstr>
      <vt:lpstr>My peace I give you</vt:lpstr>
      <vt:lpstr>Saint John Chrysostom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His Peace is Mine</dc:title>
  <dc:creator>Father Mark Aziz</dc:creator>
  <cp:lastModifiedBy>Father Mark Aziz</cp:lastModifiedBy>
  <cp:revision>3</cp:revision>
  <dcterms:created xsi:type="dcterms:W3CDTF">2014-12-28T08:13:42Z</dcterms:created>
  <dcterms:modified xsi:type="dcterms:W3CDTF">2014-12-28T08:49:33Z</dcterms:modified>
</cp:coreProperties>
</file>