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65" r:id="rId4"/>
    <p:sldId id="259" r:id="rId5"/>
    <p:sldId id="260" r:id="rId6"/>
    <p:sldId id="261" r:id="rId7"/>
    <p:sldId id="262" r:id="rId8"/>
    <p:sldId id="263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33"/>
  </p:normalViewPr>
  <p:slideViewPr>
    <p:cSldViewPr>
      <p:cViewPr varScale="1">
        <p:scale>
          <a:sx n="90" d="100"/>
          <a:sy n="90" d="100"/>
        </p:scale>
        <p:origin x="122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A6C1CE2-15AB-45C1-BDBD-8609E63507BB}" type="datetimeFigureOut">
              <a:rPr lang="en-US" smtClean="0"/>
              <a:t>5/19/18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4212BBF-20A4-4836-8C8B-731D84F954EC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1CE2-15AB-45C1-BDBD-8609E63507BB}" type="datetimeFigureOut">
              <a:rPr lang="en-US" smtClean="0"/>
              <a:t>5/19/18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2BBF-20A4-4836-8C8B-731D84F954E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1CE2-15AB-45C1-BDBD-8609E63507BB}" type="datetimeFigureOut">
              <a:rPr lang="en-US" smtClean="0"/>
              <a:t>5/19/18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2BBF-20A4-4836-8C8B-731D84F954E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A6C1CE2-15AB-45C1-BDBD-8609E63507BB}" type="datetimeFigureOut">
              <a:rPr lang="en-US" smtClean="0"/>
              <a:t>5/19/18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4212BBF-20A4-4836-8C8B-731D84F954E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A6C1CE2-15AB-45C1-BDBD-8609E63507BB}" type="datetimeFigureOut">
              <a:rPr lang="en-US" smtClean="0"/>
              <a:t>5/19/18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4212BBF-20A4-4836-8C8B-731D84F954EC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1CE2-15AB-45C1-BDBD-8609E63507BB}" type="datetimeFigureOut">
              <a:rPr lang="en-US" smtClean="0"/>
              <a:t>5/19/18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2BBF-20A4-4836-8C8B-731D84F954E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1CE2-15AB-45C1-BDBD-8609E63507BB}" type="datetimeFigureOut">
              <a:rPr lang="en-US" smtClean="0"/>
              <a:t>5/19/18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2BBF-20A4-4836-8C8B-731D84F954EC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A6C1CE2-15AB-45C1-BDBD-8609E63507BB}" type="datetimeFigureOut">
              <a:rPr lang="en-US" smtClean="0"/>
              <a:t>5/19/18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4212BBF-20A4-4836-8C8B-731D84F954EC}" type="slidenum">
              <a:rPr lang="en-GB" smtClean="0"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1CE2-15AB-45C1-BDBD-8609E63507BB}" type="datetimeFigureOut">
              <a:rPr lang="en-US" smtClean="0"/>
              <a:t>5/19/18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12BBF-20A4-4836-8C8B-731D84F954E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A6C1CE2-15AB-45C1-BDBD-8609E63507BB}" type="datetimeFigureOut">
              <a:rPr lang="en-US" smtClean="0"/>
              <a:t>5/19/18</a:t>
            </a:fld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4212BBF-20A4-4836-8C8B-731D84F954EC}" type="slidenum">
              <a:rPr lang="en-GB" smtClean="0"/>
              <a:t>‹#›</a:t>
            </a:fld>
            <a:endParaRPr lang="en-GB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A6C1CE2-15AB-45C1-BDBD-8609E63507BB}" type="datetimeFigureOut">
              <a:rPr lang="en-US" smtClean="0"/>
              <a:t>5/19/18</a:t>
            </a:fld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4212BBF-20A4-4836-8C8B-731D84F954EC}" type="slidenum">
              <a:rPr lang="en-GB" smtClean="0"/>
              <a:t>‹#›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A6C1CE2-15AB-45C1-BDBD-8609E63507BB}" type="datetimeFigureOut">
              <a:rPr lang="en-US" smtClean="0"/>
              <a:t>5/19/18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4212BBF-20A4-4836-8C8B-731D84F954E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Heavenly Altar and Unspeakable joy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286528" cy="1371600"/>
          </a:xfrm>
        </p:spPr>
        <p:txBody>
          <a:bodyPr/>
          <a:lstStyle/>
          <a:p>
            <a:r>
              <a:rPr lang="en-GB" dirty="0" smtClean="0"/>
              <a:t>Sixth Sunday of the 50 Joyous days (Jn16 &amp; Heb 9)</a:t>
            </a:r>
            <a:endParaRPr lang="en-GB" dirty="0"/>
          </a:p>
        </p:txBody>
      </p:sp>
      <p:pic>
        <p:nvPicPr>
          <p:cNvPr id="23554" name="Picture 2" descr="http://livingscripture.files.wordpress.com/2011/06/db_42-ascension11.jpg?w=5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389356"/>
            <a:ext cx="2909891" cy="35539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467600" cy="540240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GB" sz="3200" dirty="0" smtClean="0"/>
              <a:t>And the ransomed of the Lord shall return,</a:t>
            </a:r>
          </a:p>
          <a:p>
            <a:pPr>
              <a:buNone/>
            </a:pPr>
            <a:r>
              <a:rPr lang="en-GB" sz="3200" dirty="0" smtClean="0"/>
              <a:t>	And come to Zion </a:t>
            </a:r>
            <a:r>
              <a:rPr lang="en-GB" sz="3200" b="1" dirty="0" smtClean="0">
                <a:solidFill>
                  <a:srgbClr val="C00000"/>
                </a:solidFill>
              </a:rPr>
              <a:t>with singing</a:t>
            </a:r>
            <a:r>
              <a:rPr lang="en-GB" sz="3200" dirty="0" smtClean="0"/>
              <a:t>,</a:t>
            </a:r>
          </a:p>
          <a:p>
            <a:pPr>
              <a:buNone/>
            </a:pPr>
            <a:r>
              <a:rPr lang="en-GB" sz="3200" dirty="0" smtClean="0"/>
              <a:t>	</a:t>
            </a:r>
            <a:r>
              <a:rPr lang="en-GB" sz="3200" b="1" dirty="0" smtClean="0">
                <a:solidFill>
                  <a:srgbClr val="C00000"/>
                </a:solidFill>
              </a:rPr>
              <a:t>With everlasting joy on their heads</a:t>
            </a:r>
            <a:r>
              <a:rPr lang="en-GB" sz="3200" dirty="0" smtClean="0"/>
              <a:t>.</a:t>
            </a:r>
          </a:p>
          <a:p>
            <a:pPr>
              <a:buNone/>
            </a:pPr>
            <a:r>
              <a:rPr lang="en-GB" sz="3200" dirty="0" smtClean="0"/>
              <a:t>	They shall </a:t>
            </a:r>
            <a:r>
              <a:rPr lang="en-GB" sz="3200" b="1" dirty="0" smtClean="0">
                <a:solidFill>
                  <a:srgbClr val="C00000"/>
                </a:solidFill>
              </a:rPr>
              <a:t>obtain joy and gladness</a:t>
            </a:r>
            <a:r>
              <a:rPr lang="en-GB" sz="3200" dirty="0" smtClean="0"/>
              <a:t>,</a:t>
            </a:r>
          </a:p>
          <a:p>
            <a:pPr>
              <a:buNone/>
            </a:pPr>
            <a:r>
              <a:rPr lang="en-GB" sz="3200" dirty="0" smtClean="0"/>
              <a:t>	And </a:t>
            </a:r>
            <a:r>
              <a:rPr lang="en-GB" sz="3200" b="1" dirty="0" smtClean="0">
                <a:solidFill>
                  <a:srgbClr val="C00000"/>
                </a:solidFill>
              </a:rPr>
              <a:t>sorrow and sighing shall flee away</a:t>
            </a:r>
            <a:r>
              <a:rPr lang="en-GB" sz="3200" dirty="0" smtClean="0"/>
              <a:t>.</a:t>
            </a:r>
          </a:p>
          <a:p>
            <a:pPr algn="ctr">
              <a:buNone/>
            </a:pPr>
            <a:r>
              <a:rPr lang="en-GB" dirty="0" smtClean="0"/>
              <a:t>Isa 35:10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/>
          <a:lstStyle/>
          <a:p>
            <a:pPr algn="ctr"/>
            <a:r>
              <a:rPr lang="en-GB" b="1" u="sng" dirty="0" smtClean="0">
                <a:solidFill>
                  <a:srgbClr val="C00000"/>
                </a:solidFill>
              </a:rPr>
              <a:t>St Augustine</a:t>
            </a:r>
            <a:endParaRPr lang="en-GB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467600" cy="5188092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Char char="v"/>
            </a:pPr>
            <a:r>
              <a:rPr lang="en-GB" sz="2800" dirty="0" smtClean="0">
                <a:solidFill>
                  <a:srgbClr val="C00000"/>
                </a:solidFill>
              </a:rPr>
              <a:t>Today our Lord Jesus Christ ascended into heaven</a:t>
            </a:r>
            <a:r>
              <a:rPr lang="en-GB" sz="2800" dirty="0" smtClean="0"/>
              <a:t>; let our hearts ascend with him. Listen to the words of the Apostle: If you have risen with Christ, set your hearts on the things that are above where Christ is, seated at the right hand of God; seek the things that are above, not the things that are on earth. </a:t>
            </a:r>
            <a:r>
              <a:rPr lang="en-GB" sz="2800" b="1" u="sng" dirty="0" smtClean="0">
                <a:solidFill>
                  <a:srgbClr val="C00000"/>
                </a:solidFill>
              </a:rPr>
              <a:t>For just as he remained with us even after his ascension, so we too are already in heaven with him</a:t>
            </a:r>
            <a:r>
              <a:rPr lang="en-GB" sz="2800" dirty="0" smtClean="0"/>
              <a:t>, even though what </a:t>
            </a:r>
            <a:r>
              <a:rPr lang="en-GB" sz="2800" b="1" u="sng" dirty="0" smtClean="0">
                <a:solidFill>
                  <a:srgbClr val="C00000"/>
                </a:solidFill>
              </a:rPr>
              <a:t>is promised us has not yet been fulfilled in our bodies</a:t>
            </a:r>
            <a:r>
              <a:rPr lang="en-GB" sz="2800" dirty="0" smtClean="0"/>
              <a:t>.</a:t>
            </a:r>
          </a:p>
          <a:p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 smtClean="0"/>
              <a:t>1. Promise of the Heavenly Altar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Font typeface="Wingdings" pitchFamily="2" charset="2"/>
              <a:buChar char="v"/>
            </a:pPr>
            <a:r>
              <a:rPr lang="en-GB" sz="3600" dirty="0" smtClean="0"/>
              <a:t>26 In that day </a:t>
            </a:r>
            <a:r>
              <a:rPr lang="en-GB" sz="3600" b="1" u="sng" dirty="0" smtClean="0">
                <a:solidFill>
                  <a:srgbClr val="C00000"/>
                </a:solidFill>
              </a:rPr>
              <a:t>you will ask in My name</a:t>
            </a:r>
            <a:r>
              <a:rPr lang="en-GB" sz="3600" dirty="0" smtClean="0"/>
              <a:t>, and </a:t>
            </a:r>
            <a:r>
              <a:rPr lang="en-GB" sz="3600" b="1" dirty="0" smtClean="0">
                <a:solidFill>
                  <a:srgbClr val="C00000"/>
                </a:solidFill>
              </a:rPr>
              <a:t>I do not say to you that I shall pray the Father for you</a:t>
            </a:r>
            <a:r>
              <a:rPr lang="en-GB" sz="3600" dirty="0" smtClean="0"/>
              <a:t>; 27 </a:t>
            </a:r>
            <a:r>
              <a:rPr lang="en-GB" sz="3600" b="1" dirty="0" smtClean="0">
                <a:solidFill>
                  <a:srgbClr val="C00000"/>
                </a:solidFill>
              </a:rPr>
              <a:t>for the Father Himself loves you</a:t>
            </a:r>
            <a:r>
              <a:rPr lang="en-GB" sz="3600" dirty="0" smtClean="0"/>
              <a:t>, because you have loved Me, and have believed that I came forth from God. 28 </a:t>
            </a:r>
            <a:r>
              <a:rPr lang="en-GB" sz="3600" b="1" dirty="0" smtClean="0">
                <a:solidFill>
                  <a:srgbClr val="C00000"/>
                </a:solidFill>
              </a:rPr>
              <a:t>I came forth </a:t>
            </a:r>
            <a:r>
              <a:rPr lang="en-GB" sz="3600" dirty="0" smtClean="0"/>
              <a:t>from the Father and have come into the world. Again, </a:t>
            </a:r>
            <a:r>
              <a:rPr lang="en-GB" sz="3600" b="1" u="sng" dirty="0" smtClean="0">
                <a:solidFill>
                  <a:srgbClr val="C00000"/>
                </a:solidFill>
              </a:rPr>
              <a:t>I leave </a:t>
            </a:r>
            <a:r>
              <a:rPr lang="en-GB" sz="3600" dirty="0" smtClean="0"/>
              <a:t>the world and go to the Father.” </a:t>
            </a:r>
            <a:r>
              <a:rPr lang="en-GB" sz="3600" dirty="0" err="1" smtClean="0"/>
              <a:t>Jn</a:t>
            </a:r>
            <a:r>
              <a:rPr lang="en-GB" sz="3600" dirty="0" smtClean="0"/>
              <a:t> 16:26,27</a:t>
            </a:r>
            <a:endParaRPr lang="en-GB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pPr algn="ctr"/>
            <a:r>
              <a:rPr lang="en-GB" b="1" u="sng" dirty="0" smtClean="0">
                <a:solidFill>
                  <a:srgbClr val="C00000"/>
                </a:solidFill>
              </a:rPr>
              <a:t>2. Heavenly Altar </a:t>
            </a:r>
            <a:endParaRPr lang="en-GB" b="1" u="sng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467600" cy="5116654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</a:pPr>
            <a:r>
              <a:rPr lang="en-GB" sz="3200" dirty="0" smtClean="0"/>
              <a:t>11 But Christ came as High Priest of the good things to come, </a:t>
            </a:r>
            <a:r>
              <a:rPr lang="en-GB" sz="3200" b="1" dirty="0" smtClean="0">
                <a:solidFill>
                  <a:srgbClr val="C00000"/>
                </a:solidFill>
              </a:rPr>
              <a:t>with the greater and more perfect tabernacle </a:t>
            </a:r>
            <a:r>
              <a:rPr lang="en-GB" sz="3200" dirty="0" smtClean="0"/>
              <a:t>not made with hands, that is, not of this creation. 12 Not with the blood of goats and calves, but with </a:t>
            </a:r>
            <a:r>
              <a:rPr lang="en-GB" sz="3200" b="1" dirty="0" smtClean="0">
                <a:solidFill>
                  <a:srgbClr val="C00000"/>
                </a:solidFill>
              </a:rPr>
              <a:t>His own blood </a:t>
            </a:r>
            <a:r>
              <a:rPr lang="en-GB" sz="3200" dirty="0" smtClean="0"/>
              <a:t>He entered the </a:t>
            </a:r>
            <a:r>
              <a:rPr lang="en-GB" sz="3200" b="1" u="sng" dirty="0" smtClean="0">
                <a:solidFill>
                  <a:srgbClr val="C00000"/>
                </a:solidFill>
              </a:rPr>
              <a:t>Most Holy Place once for all</a:t>
            </a:r>
            <a:r>
              <a:rPr lang="en-GB" sz="3200" dirty="0" smtClean="0"/>
              <a:t>, </a:t>
            </a:r>
            <a:r>
              <a:rPr lang="en-GB" sz="3200" b="1" u="sng" dirty="0" smtClean="0">
                <a:solidFill>
                  <a:srgbClr val="C00000"/>
                </a:solidFill>
              </a:rPr>
              <a:t>having obtained eternal redemption</a:t>
            </a:r>
            <a:r>
              <a:rPr lang="en-GB" sz="3200" dirty="0" smtClean="0"/>
              <a:t>. Heb 9:11,12</a:t>
            </a:r>
            <a:endParaRPr lang="en-GB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7467600" cy="5330968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</a:pPr>
            <a:r>
              <a:rPr lang="en-GB" sz="3200" dirty="0" smtClean="0"/>
              <a:t>13 For </a:t>
            </a:r>
            <a:r>
              <a:rPr lang="en-GB" sz="3200" b="1" dirty="0" smtClean="0">
                <a:solidFill>
                  <a:srgbClr val="00B050"/>
                </a:solidFill>
              </a:rPr>
              <a:t>if the blood of bulls </a:t>
            </a:r>
            <a:r>
              <a:rPr lang="en-GB" sz="3200" dirty="0" smtClean="0"/>
              <a:t>and goats and the ashes of a heifer, sprinkling the unclean, sanctifies for the purifying of the flesh, 14 </a:t>
            </a:r>
            <a:r>
              <a:rPr lang="en-GB" sz="3200" b="1" u="sng" dirty="0" smtClean="0">
                <a:solidFill>
                  <a:srgbClr val="C00000"/>
                </a:solidFill>
              </a:rPr>
              <a:t>how much more shall the blood of Christ</a:t>
            </a:r>
            <a:r>
              <a:rPr lang="en-GB" sz="3200" dirty="0" smtClean="0"/>
              <a:t>, who through the eternal Spirit offered Himself without spot to God, cleanse your conscience from dead works </a:t>
            </a:r>
            <a:r>
              <a:rPr lang="en-GB" sz="3200" b="1" u="sng" dirty="0" smtClean="0">
                <a:solidFill>
                  <a:srgbClr val="C00000"/>
                </a:solidFill>
              </a:rPr>
              <a:t>to serve the living God</a:t>
            </a:r>
            <a:r>
              <a:rPr lang="en-GB" sz="3200" dirty="0" smtClean="0"/>
              <a:t>?</a:t>
            </a:r>
            <a:endParaRPr lang="en-GB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solidFill>
                  <a:srgbClr val="C00000"/>
                </a:solidFill>
              </a:rPr>
              <a:t>3. The Earthly Altar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</a:pPr>
            <a:r>
              <a:rPr lang="en-GB" sz="3200" dirty="0" smtClean="0"/>
              <a:t>19 For when Moses had spoken every precept to all the people according to the law, </a:t>
            </a:r>
            <a:r>
              <a:rPr lang="en-GB" sz="3200" b="1" u="sng" dirty="0" smtClean="0">
                <a:solidFill>
                  <a:srgbClr val="C00000"/>
                </a:solidFill>
              </a:rPr>
              <a:t>he took the blood of calves and goats</a:t>
            </a:r>
            <a:r>
              <a:rPr lang="en-GB" sz="3200" dirty="0" smtClean="0"/>
              <a:t>, with water, scarlet wool, and hyssop, and sprinkled both </a:t>
            </a:r>
            <a:r>
              <a:rPr lang="en-GB" sz="3200" b="1" dirty="0" smtClean="0">
                <a:solidFill>
                  <a:srgbClr val="C00000"/>
                </a:solidFill>
              </a:rPr>
              <a:t>the book </a:t>
            </a:r>
            <a:r>
              <a:rPr lang="en-GB" sz="3200" dirty="0" smtClean="0"/>
              <a:t>itself and </a:t>
            </a:r>
            <a:r>
              <a:rPr lang="en-GB" sz="3200" b="1" dirty="0" smtClean="0">
                <a:solidFill>
                  <a:srgbClr val="C00000"/>
                </a:solidFill>
              </a:rPr>
              <a:t>all the people</a:t>
            </a:r>
            <a:r>
              <a:rPr lang="en-GB" sz="3200" dirty="0" smtClean="0"/>
              <a:t>, 20 saying, </a:t>
            </a:r>
            <a:r>
              <a:rPr lang="en-GB" sz="3200" b="1" u="sng" dirty="0" smtClean="0">
                <a:solidFill>
                  <a:srgbClr val="C00000"/>
                </a:solidFill>
              </a:rPr>
              <a:t>“This is the blood of the covenant which God has commanded you.”</a:t>
            </a:r>
            <a:endParaRPr lang="en-GB" sz="3200" b="1" u="sng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Char char="v"/>
            </a:pPr>
            <a:r>
              <a:rPr lang="en-GB" sz="3600" dirty="0" smtClean="0"/>
              <a:t>21 Then likewise he sprinkled with </a:t>
            </a:r>
            <a:r>
              <a:rPr lang="en-GB" sz="3600" b="1" u="sng" dirty="0" smtClean="0">
                <a:solidFill>
                  <a:srgbClr val="C00000"/>
                </a:solidFill>
              </a:rPr>
              <a:t>blood both the tabernacle and all the vessels of the</a:t>
            </a:r>
            <a:r>
              <a:rPr lang="en-GB" sz="3600" u="sng" dirty="0" smtClean="0">
                <a:solidFill>
                  <a:srgbClr val="C00000"/>
                </a:solidFill>
              </a:rPr>
              <a:t> ministry</a:t>
            </a:r>
            <a:r>
              <a:rPr lang="en-GB" sz="3600" dirty="0" smtClean="0"/>
              <a:t>. 22 And according to the law </a:t>
            </a:r>
            <a:r>
              <a:rPr lang="en-GB" sz="3600" b="1" u="sng" dirty="0" smtClean="0">
                <a:solidFill>
                  <a:srgbClr val="C00000"/>
                </a:solidFill>
              </a:rPr>
              <a:t>almost all things </a:t>
            </a:r>
            <a:r>
              <a:rPr lang="en-GB" sz="3600" dirty="0" smtClean="0"/>
              <a:t>are purified with blood, and </a:t>
            </a:r>
            <a:r>
              <a:rPr lang="en-GB" sz="3600" b="1" u="sng" dirty="0" smtClean="0">
                <a:solidFill>
                  <a:srgbClr val="C00000"/>
                </a:solidFill>
              </a:rPr>
              <a:t>without shedding of blood there is no remission</a:t>
            </a:r>
            <a:r>
              <a:rPr lang="en-GB" sz="3600" dirty="0" smtClean="0"/>
              <a:t>.</a:t>
            </a:r>
            <a:endParaRPr lang="en-GB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pPr algn="ctr"/>
            <a:r>
              <a:rPr lang="en-GB" b="1" dirty="0" smtClean="0">
                <a:solidFill>
                  <a:srgbClr val="C00000"/>
                </a:solidFill>
              </a:rPr>
              <a:t>The Heavenly Altar Now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1142984"/>
            <a:ext cx="7467600" cy="5159504"/>
          </a:xfrm>
        </p:spPr>
        <p:txBody>
          <a:bodyPr>
            <a:noAutofit/>
          </a:bodyPr>
          <a:lstStyle/>
          <a:p>
            <a:pPr algn="ctr"/>
            <a:r>
              <a:rPr lang="en-GB" sz="3200" dirty="0" smtClean="0"/>
              <a:t>23 Therefore it was necessary that the copies of the things in the heavens should be purified with these, </a:t>
            </a:r>
            <a:r>
              <a:rPr lang="en-GB" sz="3200" b="1" u="sng" dirty="0" smtClean="0">
                <a:solidFill>
                  <a:srgbClr val="C00000"/>
                </a:solidFill>
              </a:rPr>
              <a:t>but the heavenly things themselves with better sacrifices than these</a:t>
            </a:r>
            <a:r>
              <a:rPr lang="en-GB" sz="3200" dirty="0" smtClean="0"/>
              <a:t>. 24 For Christ has not entered the holy places made with hands, which are copies of the true, but </a:t>
            </a:r>
            <a:r>
              <a:rPr lang="en-GB" sz="3200" b="1" u="sng" dirty="0" smtClean="0">
                <a:solidFill>
                  <a:srgbClr val="C00000"/>
                </a:solidFill>
              </a:rPr>
              <a:t>into heaven itself</a:t>
            </a:r>
            <a:r>
              <a:rPr lang="en-GB" sz="3200" dirty="0" smtClean="0"/>
              <a:t>, </a:t>
            </a:r>
            <a:r>
              <a:rPr lang="en-GB" sz="5400" b="1" u="sng" dirty="0" smtClean="0">
                <a:solidFill>
                  <a:srgbClr val="0070C0"/>
                </a:solidFill>
              </a:rPr>
              <a:t>now</a:t>
            </a:r>
            <a:r>
              <a:rPr lang="en-GB" sz="3200" b="1" u="sng" dirty="0" smtClean="0">
                <a:solidFill>
                  <a:srgbClr val="C00000"/>
                </a:solidFill>
              </a:rPr>
              <a:t> to appear in the presence of God for us;</a:t>
            </a:r>
            <a:endParaRPr lang="en-GB" sz="3200" b="1" u="sng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Joy is the sign of being in the </a:t>
            </a:r>
            <a:r>
              <a:rPr lang="en-GB" b="1" u="sng" dirty="0" smtClean="0"/>
              <a:t>heavenly Altar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GB" sz="2800" dirty="0" smtClean="0"/>
              <a:t>Even them I will bring to My holy mountain,</a:t>
            </a:r>
          </a:p>
          <a:p>
            <a:pPr>
              <a:buNone/>
            </a:pPr>
            <a:r>
              <a:rPr lang="en-GB" sz="2800" dirty="0" smtClean="0"/>
              <a:t>	</a:t>
            </a:r>
            <a:r>
              <a:rPr lang="en-GB" sz="2800" b="1" dirty="0" smtClean="0">
                <a:solidFill>
                  <a:srgbClr val="C00000"/>
                </a:solidFill>
              </a:rPr>
              <a:t>And make them joyful in My house of prayer.</a:t>
            </a:r>
          </a:p>
          <a:p>
            <a:pPr>
              <a:buNone/>
            </a:pPr>
            <a:r>
              <a:rPr lang="en-GB" sz="2800" dirty="0" smtClean="0"/>
              <a:t>	Their burnt offerings and their sacrifices</a:t>
            </a:r>
          </a:p>
          <a:p>
            <a:pPr>
              <a:buNone/>
            </a:pPr>
            <a:r>
              <a:rPr lang="en-GB" sz="2800" dirty="0" smtClean="0"/>
              <a:t>	Will </a:t>
            </a:r>
            <a:r>
              <a:rPr lang="en-GB" sz="2800" b="1" dirty="0" smtClean="0">
                <a:solidFill>
                  <a:srgbClr val="C00000"/>
                </a:solidFill>
              </a:rPr>
              <a:t>be accepted on My altar</a:t>
            </a:r>
            <a:r>
              <a:rPr lang="en-GB" sz="2800" dirty="0" smtClean="0"/>
              <a:t>;</a:t>
            </a:r>
          </a:p>
          <a:p>
            <a:pPr>
              <a:buNone/>
            </a:pPr>
            <a:r>
              <a:rPr lang="en-GB" sz="2800" dirty="0" smtClean="0"/>
              <a:t>	For My house shall be called a house of prayer for all nations.”</a:t>
            </a:r>
          </a:p>
          <a:p>
            <a:pPr algn="ctr">
              <a:buNone/>
            </a:pPr>
            <a:r>
              <a:rPr lang="en-GB" sz="2800" dirty="0" smtClean="0"/>
              <a:t>Isa 56:7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631</TotalTime>
  <Words>552</Words>
  <Application>Microsoft Macintosh PowerPoint</Application>
  <PresentationFormat>On-screen Show (4:3)</PresentationFormat>
  <Paragraphs>27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Century Schoolbook</vt:lpstr>
      <vt:lpstr>Wingdings</vt:lpstr>
      <vt:lpstr>Wingdings 2</vt:lpstr>
      <vt:lpstr>Oriel</vt:lpstr>
      <vt:lpstr>Heavenly Altar and Unspeakable joy</vt:lpstr>
      <vt:lpstr>St Augustine</vt:lpstr>
      <vt:lpstr>1. Promise of the Heavenly Altar</vt:lpstr>
      <vt:lpstr>2. Heavenly Altar </vt:lpstr>
      <vt:lpstr>PowerPoint Presentation</vt:lpstr>
      <vt:lpstr>3. The Earthly Altar</vt:lpstr>
      <vt:lpstr>PowerPoint Presentation</vt:lpstr>
      <vt:lpstr>The Heavenly Altar Now</vt:lpstr>
      <vt:lpstr>Joy is the sign of being in the heavenly Altar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Aziz</dc:creator>
  <cp:lastModifiedBy>John Saad</cp:lastModifiedBy>
  <cp:revision>6</cp:revision>
  <dcterms:created xsi:type="dcterms:W3CDTF">2012-05-27T06:26:42Z</dcterms:created>
  <dcterms:modified xsi:type="dcterms:W3CDTF">2018-05-20T09:52:00Z</dcterms:modified>
</cp:coreProperties>
</file>