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47" autoAdjust="0"/>
    <p:restoredTop sz="86364" autoAdjust="0"/>
  </p:normalViewPr>
  <p:slideViewPr>
    <p:cSldViewPr snapToGrid="0" snapToObjects="1">
      <p:cViewPr varScale="1">
        <p:scale>
          <a:sx n="72" d="100"/>
          <a:sy n="72" d="100"/>
        </p:scale>
        <p:origin x="-139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F6DF-57B8-9F40-9D03-A01BDE5C1A7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2097-DFCF-5845-AB57-17E7AA4B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7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F6DF-57B8-9F40-9D03-A01BDE5C1A7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2097-DFCF-5845-AB57-17E7AA4B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0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F6DF-57B8-9F40-9D03-A01BDE5C1A7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2097-DFCF-5845-AB57-17E7AA4B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3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F6DF-57B8-9F40-9D03-A01BDE5C1A7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2097-DFCF-5845-AB57-17E7AA4B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9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F6DF-57B8-9F40-9D03-A01BDE5C1A7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2097-DFCF-5845-AB57-17E7AA4B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1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F6DF-57B8-9F40-9D03-A01BDE5C1A7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2097-DFCF-5845-AB57-17E7AA4B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3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F6DF-57B8-9F40-9D03-A01BDE5C1A7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2097-DFCF-5845-AB57-17E7AA4B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2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F6DF-57B8-9F40-9D03-A01BDE5C1A7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2097-DFCF-5845-AB57-17E7AA4B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7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F6DF-57B8-9F40-9D03-A01BDE5C1A7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2097-DFCF-5845-AB57-17E7AA4B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5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F6DF-57B8-9F40-9D03-A01BDE5C1A7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2097-DFCF-5845-AB57-17E7AA4B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1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F6DF-57B8-9F40-9D03-A01BDE5C1A7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62097-DFCF-5845-AB57-17E7AA4B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3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EF6DF-57B8-9F40-9D03-A01BDE5C1A73}" type="datetimeFigureOut">
              <a:rPr lang="en-US" smtClean="0"/>
              <a:t>11/10/18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62097-DFCF-5845-AB57-17E7AA4BD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0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Irrational Love Series Campaign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God Seeks those who Hide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25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/>
              <a:t>Zaccheus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7911" b="79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411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human </a:t>
            </a:r>
            <a:r>
              <a:rPr lang="en-US" b="1" u="sng" dirty="0"/>
              <a:t>heart</a:t>
            </a:r>
            <a:r>
              <a:rPr lang="en-US" dirty="0"/>
              <a:t> can’t deal with the guilt of secret </a:t>
            </a:r>
            <a:r>
              <a:rPr lang="en-US" b="1" u="sng" dirty="0"/>
              <a:t>shame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649" y="3122070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67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The sign of a life that has truly been </a:t>
            </a:r>
            <a:r>
              <a:rPr lang="en-US" b="1" u="sng" dirty="0"/>
              <a:t>found</a:t>
            </a:r>
            <a:r>
              <a:rPr lang="en-US" dirty="0"/>
              <a:t> is that the primary desire in response to sin becomes the desire to </a:t>
            </a:r>
            <a:r>
              <a:rPr lang="en-US" dirty="0" smtClean="0"/>
              <a:t>make things </a:t>
            </a:r>
            <a:r>
              <a:rPr lang="en-US" b="1" u="sng" dirty="0"/>
              <a:t>right</a:t>
            </a:r>
            <a:r>
              <a:rPr lang="en-US" b="1" u="sng" dirty="0" smtClean="0">
                <a:effectLst/>
              </a:rPr>
              <a:t>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829830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Hide and Go Seek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125" b="81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368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Genesis 3:8-11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88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i="1" baseline="30000" dirty="0"/>
              <a:t>8 </a:t>
            </a:r>
            <a:r>
              <a:rPr lang="en-US" i="1" dirty="0"/>
              <a:t>And they heard the </a:t>
            </a:r>
            <a:r>
              <a:rPr lang="en-US" i="1" dirty="0" smtClean="0"/>
              <a:t>sound </a:t>
            </a:r>
            <a:r>
              <a:rPr lang="en-US" i="1" dirty="0"/>
              <a:t>of the </a:t>
            </a:r>
            <a:r>
              <a:rPr lang="en-US" i="1" cap="small" dirty="0"/>
              <a:t>Lord</a:t>
            </a:r>
            <a:r>
              <a:rPr lang="en-US" i="1" dirty="0"/>
              <a:t> God walking in the garden in the </a:t>
            </a:r>
            <a:r>
              <a:rPr lang="en-US" i="1" dirty="0" smtClean="0"/>
              <a:t>cool </a:t>
            </a:r>
            <a:r>
              <a:rPr lang="en-US" i="1" dirty="0"/>
              <a:t>of the day, and Adam and his wife hid themselves from the presence of the </a:t>
            </a:r>
            <a:r>
              <a:rPr lang="en-US" i="1" cap="small" dirty="0"/>
              <a:t>Lord</a:t>
            </a:r>
            <a:r>
              <a:rPr lang="en-US" i="1" dirty="0"/>
              <a:t> God among the trees of the garden.</a:t>
            </a:r>
            <a:endParaRPr lang="en-US" dirty="0"/>
          </a:p>
          <a:p>
            <a:pPr marL="0" indent="0">
              <a:buNone/>
            </a:pPr>
            <a:r>
              <a:rPr lang="en-US" b="1" i="1" baseline="30000" dirty="0"/>
              <a:t>9 </a:t>
            </a:r>
            <a:r>
              <a:rPr lang="en-US" i="1" dirty="0"/>
              <a:t>Then the </a:t>
            </a:r>
            <a:r>
              <a:rPr lang="en-US" i="1" cap="small" dirty="0"/>
              <a:t>Lord</a:t>
            </a:r>
            <a:r>
              <a:rPr lang="en-US" i="1" dirty="0"/>
              <a:t> God called to Adam and said to him, “Where are you?”</a:t>
            </a:r>
            <a:endParaRPr lang="en-US" dirty="0"/>
          </a:p>
          <a:p>
            <a:pPr marL="0" indent="0">
              <a:buNone/>
            </a:pPr>
            <a:r>
              <a:rPr lang="en-US" b="1" i="1" baseline="30000" dirty="0"/>
              <a:t>10 </a:t>
            </a:r>
            <a:r>
              <a:rPr lang="en-US" i="1" dirty="0"/>
              <a:t>So he said, “I heard Your voice in the garden, and I was afraid because I was naked; and I hid myself.”</a:t>
            </a:r>
            <a:endParaRPr lang="en-US" dirty="0"/>
          </a:p>
          <a:p>
            <a:pPr marL="0" indent="0">
              <a:buNone/>
            </a:pPr>
            <a:r>
              <a:rPr lang="en-US" b="1" i="1" baseline="30000" dirty="0"/>
              <a:t>11 </a:t>
            </a:r>
            <a:r>
              <a:rPr lang="en-US" i="1" dirty="0"/>
              <a:t>And He said, “Who told you that you were naked? 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1742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The </a:t>
            </a:r>
            <a:r>
              <a:rPr lang="en-US" sz="3600" b="1" u="sng" dirty="0"/>
              <a:t>seeker</a:t>
            </a:r>
            <a:r>
              <a:rPr lang="en-US" sz="3600" dirty="0"/>
              <a:t> deliberately allows those who hide to </a:t>
            </a:r>
            <a:r>
              <a:rPr lang="en-US" sz="3600" b="1" u="sng" dirty="0"/>
              <a:t>get away</a:t>
            </a:r>
            <a:r>
              <a:rPr lang="en-US" sz="3600" dirty="0"/>
              <a:t>. </a:t>
            </a: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522" y="2930256"/>
            <a:ext cx="5419521" cy="339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96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5088"/>
            <a:ext cx="8229600" cy="5371075"/>
          </a:xfrm>
        </p:spPr>
        <p:txBody>
          <a:bodyPr/>
          <a:lstStyle/>
          <a:p>
            <a:r>
              <a:rPr lang="en-US" u="sng" dirty="0"/>
              <a:t>Hiddenness</a:t>
            </a:r>
            <a:r>
              <a:rPr lang="en-US" b="1" dirty="0"/>
              <a:t> is always the first response to an awareness that I have </a:t>
            </a:r>
            <a:r>
              <a:rPr lang="en-US" b="1" u="sng" dirty="0"/>
              <a:t>sinned</a:t>
            </a:r>
            <a:r>
              <a:rPr lang="en-US" b="1" dirty="0"/>
              <a:t>. 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454" y="2002138"/>
            <a:ext cx="4857348" cy="41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0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8054"/>
            <a:ext cx="8229600" cy="526810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/>
              <a:t>I hide because I don’t want to be </a:t>
            </a:r>
            <a:r>
              <a:rPr lang="en-US" sz="3600" b="1" u="sng" dirty="0"/>
              <a:t>exposed</a:t>
            </a:r>
            <a:r>
              <a:rPr lang="en-US" sz="3600" b="1" dirty="0"/>
              <a:t> in my </a:t>
            </a:r>
            <a:r>
              <a:rPr lang="en-US" sz="3600" b="1" u="sng" dirty="0" err="1" smtClean="0"/>
              <a:t>fallenness</a:t>
            </a:r>
            <a:endParaRPr lang="en-US" sz="3600" u="sng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54" y="2266903"/>
            <a:ext cx="7015692" cy="385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04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 </a:t>
            </a:r>
            <a:r>
              <a:rPr lang="en-US" b="1" dirty="0"/>
              <a:t>can only be fully </a:t>
            </a:r>
            <a:r>
              <a:rPr lang="en-US" b="1" u="sng" dirty="0"/>
              <a:t>loved</a:t>
            </a:r>
            <a:r>
              <a:rPr lang="en-US" b="1" dirty="0"/>
              <a:t> if I am fully </a:t>
            </a:r>
            <a:r>
              <a:rPr lang="en-US" b="1" u="sng" dirty="0"/>
              <a:t>known</a:t>
            </a:r>
            <a:r>
              <a:rPr lang="en-US" b="1" u="sng" dirty="0" smtClean="0">
                <a:effectLst/>
              </a:rPr>
              <a:t> </a:t>
            </a:r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15359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kind of presence God desires cannot be forced</a:t>
            </a:r>
            <a:r>
              <a:rPr lang="en-US" dirty="0" smtClean="0">
                <a:effectLst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034" b="70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1372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dirty="0"/>
              <a:t>I </a:t>
            </a:r>
            <a:r>
              <a:rPr lang="en-US" u="sng" dirty="0"/>
              <a:t>cannot</a:t>
            </a:r>
            <a:r>
              <a:rPr lang="en-US" dirty="0"/>
              <a:t> make it out of hiding on my own</a:t>
            </a:r>
          </a:p>
          <a:p>
            <a:pPr marL="0" lvl="0" indent="0" algn="ctr">
              <a:buNone/>
            </a:pPr>
            <a:r>
              <a:rPr lang="en-US" dirty="0"/>
              <a:t>I need to be </a:t>
            </a:r>
            <a:r>
              <a:rPr lang="en-US" b="1" u="sng" dirty="0"/>
              <a:t>sought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16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122</Words>
  <Application>Microsoft Macintosh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Irrational Love Series Campaign</vt:lpstr>
      <vt:lpstr>Hide and Go Seek</vt:lpstr>
      <vt:lpstr>Genesis 3:8-11</vt:lpstr>
      <vt:lpstr>PowerPoint Presentation</vt:lpstr>
      <vt:lpstr>PowerPoint Presentation</vt:lpstr>
      <vt:lpstr>PowerPoint Presentation</vt:lpstr>
      <vt:lpstr>PowerPoint Presentation</vt:lpstr>
      <vt:lpstr> The kind of presence God desires cannot be forced  </vt:lpstr>
      <vt:lpstr>PowerPoint Presentation</vt:lpstr>
      <vt:lpstr>Zaccheus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Irrational Love Series Campaign</dc:title>
  <dc:creator>Apple User</dc:creator>
  <cp:lastModifiedBy>Apple User</cp:lastModifiedBy>
  <cp:revision>4</cp:revision>
  <dcterms:created xsi:type="dcterms:W3CDTF">2018-11-11T02:06:40Z</dcterms:created>
  <dcterms:modified xsi:type="dcterms:W3CDTF">2018-11-11T02:40:45Z</dcterms:modified>
</cp:coreProperties>
</file>