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trictFirstAndLastChars="0" saveSubsetFonts="1">
  <p:sldMasterIdLst>
    <p:sldMasterId id="2147483648" r:id="rId1"/>
    <p:sldMasterId id="2147483649" r:id="rId2"/>
    <p:sldMasterId id="2147483650" r:id="rId3"/>
  </p:sldMasterIdLst>
  <p:notesMasterIdLst>
    <p:notesMasterId r:id="rId17"/>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Lst>
  <p:sldSz cx="13004800" cy="9753600"/>
  <p:notesSz cx="6858000" cy="9144000"/>
  <p:defaultTextStyle>
    <a:defPPr>
      <a:defRPr lang="en-US"/>
    </a:defPPr>
    <a:lvl1pPr algn="ctr" defTabSz="584200" rtl="0" fontAlgn="base" hangingPunct="0">
      <a:spcBef>
        <a:spcPct val="0"/>
      </a:spcBef>
      <a:spcAft>
        <a:spcPct val="0"/>
      </a:spcAft>
      <a:defRPr sz="4000" kern="1200">
        <a:solidFill>
          <a:srgbClr val="858585"/>
        </a:solidFill>
        <a:latin typeface="Marker Felt" charset="0"/>
        <a:ea typeface="Marker Felt" charset="0"/>
        <a:cs typeface="Marker Felt" charset="0"/>
        <a:sym typeface="Marker Felt" charset="0"/>
      </a:defRPr>
    </a:lvl1pPr>
    <a:lvl2pPr marL="228600" algn="ctr" defTabSz="584200" rtl="0" fontAlgn="base" hangingPunct="0">
      <a:spcBef>
        <a:spcPct val="0"/>
      </a:spcBef>
      <a:spcAft>
        <a:spcPct val="0"/>
      </a:spcAft>
      <a:defRPr sz="4000" kern="1200">
        <a:solidFill>
          <a:srgbClr val="858585"/>
        </a:solidFill>
        <a:latin typeface="Marker Felt" charset="0"/>
        <a:ea typeface="Marker Felt" charset="0"/>
        <a:cs typeface="Marker Felt" charset="0"/>
        <a:sym typeface="Marker Felt" charset="0"/>
      </a:defRPr>
    </a:lvl2pPr>
    <a:lvl3pPr marL="457200" algn="ctr" defTabSz="584200" rtl="0" fontAlgn="base" hangingPunct="0">
      <a:spcBef>
        <a:spcPct val="0"/>
      </a:spcBef>
      <a:spcAft>
        <a:spcPct val="0"/>
      </a:spcAft>
      <a:defRPr sz="4000" kern="1200">
        <a:solidFill>
          <a:srgbClr val="858585"/>
        </a:solidFill>
        <a:latin typeface="Marker Felt" charset="0"/>
        <a:ea typeface="Marker Felt" charset="0"/>
        <a:cs typeface="Marker Felt" charset="0"/>
        <a:sym typeface="Marker Felt" charset="0"/>
      </a:defRPr>
    </a:lvl3pPr>
    <a:lvl4pPr marL="685800" algn="ctr" defTabSz="584200" rtl="0" fontAlgn="base" hangingPunct="0">
      <a:spcBef>
        <a:spcPct val="0"/>
      </a:spcBef>
      <a:spcAft>
        <a:spcPct val="0"/>
      </a:spcAft>
      <a:defRPr sz="4000" kern="1200">
        <a:solidFill>
          <a:srgbClr val="858585"/>
        </a:solidFill>
        <a:latin typeface="Marker Felt" charset="0"/>
        <a:ea typeface="Marker Felt" charset="0"/>
        <a:cs typeface="Marker Felt" charset="0"/>
        <a:sym typeface="Marker Felt" charset="0"/>
      </a:defRPr>
    </a:lvl4pPr>
    <a:lvl5pPr marL="914400" algn="ctr" defTabSz="584200" rtl="0" fontAlgn="base" hangingPunct="0">
      <a:spcBef>
        <a:spcPct val="0"/>
      </a:spcBef>
      <a:spcAft>
        <a:spcPct val="0"/>
      </a:spcAft>
      <a:defRPr sz="4000" kern="1200">
        <a:solidFill>
          <a:srgbClr val="858585"/>
        </a:solidFill>
        <a:latin typeface="Marker Felt" charset="0"/>
        <a:ea typeface="Marker Felt" charset="0"/>
        <a:cs typeface="Marker Felt" charset="0"/>
        <a:sym typeface="Marker Felt" charset="0"/>
      </a:defRPr>
    </a:lvl5pPr>
    <a:lvl6pPr marL="2286000" algn="l" defTabSz="914400" rtl="0" eaLnBrk="1" latinLnBrk="0" hangingPunct="1">
      <a:defRPr sz="4000" kern="1200">
        <a:solidFill>
          <a:srgbClr val="858585"/>
        </a:solidFill>
        <a:latin typeface="Marker Felt" charset="0"/>
        <a:ea typeface="Marker Felt" charset="0"/>
        <a:cs typeface="Marker Felt" charset="0"/>
        <a:sym typeface="Marker Felt" charset="0"/>
      </a:defRPr>
    </a:lvl6pPr>
    <a:lvl7pPr marL="2743200" algn="l" defTabSz="914400" rtl="0" eaLnBrk="1" latinLnBrk="0" hangingPunct="1">
      <a:defRPr sz="4000" kern="1200">
        <a:solidFill>
          <a:srgbClr val="858585"/>
        </a:solidFill>
        <a:latin typeface="Marker Felt" charset="0"/>
        <a:ea typeface="Marker Felt" charset="0"/>
        <a:cs typeface="Marker Felt" charset="0"/>
        <a:sym typeface="Marker Felt" charset="0"/>
      </a:defRPr>
    </a:lvl7pPr>
    <a:lvl8pPr marL="3200400" algn="l" defTabSz="914400" rtl="0" eaLnBrk="1" latinLnBrk="0" hangingPunct="1">
      <a:defRPr sz="4000" kern="1200">
        <a:solidFill>
          <a:srgbClr val="858585"/>
        </a:solidFill>
        <a:latin typeface="Marker Felt" charset="0"/>
        <a:ea typeface="Marker Felt" charset="0"/>
        <a:cs typeface="Marker Felt" charset="0"/>
        <a:sym typeface="Marker Felt" charset="0"/>
      </a:defRPr>
    </a:lvl8pPr>
    <a:lvl9pPr marL="3657600" algn="l" defTabSz="914400" rtl="0" eaLnBrk="1" latinLnBrk="0" hangingPunct="1">
      <a:defRPr sz="4000" kern="1200">
        <a:solidFill>
          <a:srgbClr val="858585"/>
        </a:solidFill>
        <a:latin typeface="Marker Felt" charset="0"/>
        <a:ea typeface="Marker Felt" charset="0"/>
        <a:cs typeface="Marker Felt" charset="0"/>
        <a:sym typeface="Marker Felt"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1338" y="-102"/>
      </p:cViewPr>
      <p:guideLst>
        <p:guide orient="horz" pos="3072"/>
        <p:guide pos="4096"/>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p:cNvSpPr>
          <p:nvPr>
            <p:ph type="sldImg" idx="2"/>
          </p:nvPr>
        </p:nvSpPr>
        <p:spPr bwMode="auto">
          <a:xfrm>
            <a:off x="1143000" y="685800"/>
            <a:ext cx="4572000" cy="3429000"/>
          </a:xfrm>
          <a:prstGeom prst="rect">
            <a:avLst/>
          </a:prstGeom>
          <a:noFill/>
          <a:ln w="12700" cap="rnd" cmpd="sng">
            <a:noFill/>
            <a:prstDash val="solid"/>
            <a:round/>
            <a:headEnd type="none" w="med" len="med"/>
            <a:tailEnd type="none" w="med" len="med"/>
          </a:ln>
          <a:effectLst/>
        </p:spPr>
      </p:sp>
      <p:sp>
        <p:nvSpPr>
          <p:cNvPr id="4098" name="Rectangle 2"/>
          <p:cNvSpPr>
            <a:spLocks/>
          </p:cNvSpPr>
          <p:nvPr>
            <p:ph type="body" sz="quarter" idx="3"/>
          </p:nvPr>
        </p:nvSpPr>
        <p:spPr bwMode="auto">
          <a:xfrm>
            <a:off x="914400" y="4343400"/>
            <a:ext cx="5029200" cy="4114800"/>
          </a:xfrm>
          <a:prstGeom prst="rect">
            <a:avLst/>
          </a:prstGeom>
          <a:noFill/>
          <a:ln w="12700" cap="rnd" cmpd="sng">
            <a:no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pPr lvl="0"/>
            <a:r>
              <a:rPr lang="en-US" smtClean="0">
                <a:sym typeface="Avenir Roman" charset="0"/>
              </a:rPr>
              <a:t>Click to edit Master text styles</a:t>
            </a:r>
          </a:p>
          <a:p>
            <a:pPr lvl="1"/>
            <a:r>
              <a:rPr lang="en-US" smtClean="0">
                <a:sym typeface="Avenir Roman" charset="0"/>
              </a:rPr>
              <a:t>Second level</a:t>
            </a:r>
          </a:p>
          <a:p>
            <a:pPr lvl="2"/>
            <a:r>
              <a:rPr lang="en-US" smtClean="0">
                <a:sym typeface="Avenir Roman" charset="0"/>
              </a:rPr>
              <a:t>Third level</a:t>
            </a:r>
          </a:p>
          <a:p>
            <a:pPr lvl="3"/>
            <a:r>
              <a:rPr lang="en-US" smtClean="0">
                <a:sym typeface="Avenir Roman" charset="0"/>
              </a:rPr>
              <a:t>Fourth level</a:t>
            </a:r>
          </a:p>
          <a:p>
            <a:pPr lvl="4"/>
            <a:r>
              <a:rPr lang="en-US" smtClean="0">
                <a:sym typeface="Avenir Roman" charset="0"/>
              </a:rPr>
              <a:t>Fifth level</a:t>
            </a:r>
          </a:p>
        </p:txBody>
      </p:sp>
    </p:spTree>
  </p:cSld>
  <p:clrMap bg1="lt1" tx1="dk1" bg2="lt2" tx2="dk2" accent1="accent1" accent2="accent2" accent3="accent3" accent4="accent4" accent5="accent5" accent6="accent6" hlink="hlink" folHlink="folHlink"/>
  <p:notesStyle>
    <a:lvl1pPr algn="l" defTabSz="457200" rtl="0" fontAlgn="base" hangingPunct="0">
      <a:lnSpc>
        <a:spcPct val="125000"/>
      </a:lnSpc>
      <a:spcBef>
        <a:spcPct val="0"/>
      </a:spcBef>
      <a:spcAft>
        <a:spcPct val="0"/>
      </a:spcAft>
      <a:defRPr sz="2400" kern="1200">
        <a:solidFill>
          <a:srgbClr val="000000"/>
        </a:solidFill>
        <a:latin typeface="Avenir Roman" charset="0"/>
        <a:ea typeface="Avenir Roman" charset="0"/>
        <a:cs typeface="Avenir Roman" charset="0"/>
        <a:sym typeface="Avenir Roman" charset="0"/>
      </a:defRPr>
    </a:lvl1pPr>
    <a:lvl2pPr marL="228600" algn="l" defTabSz="457200" rtl="0" fontAlgn="base" hangingPunct="0">
      <a:lnSpc>
        <a:spcPct val="125000"/>
      </a:lnSpc>
      <a:spcBef>
        <a:spcPct val="0"/>
      </a:spcBef>
      <a:spcAft>
        <a:spcPct val="0"/>
      </a:spcAft>
      <a:defRPr sz="2400" kern="1200">
        <a:solidFill>
          <a:srgbClr val="000000"/>
        </a:solidFill>
        <a:latin typeface="Avenir Roman" charset="0"/>
        <a:ea typeface="Avenir Roman" charset="0"/>
        <a:cs typeface="Avenir Roman" charset="0"/>
        <a:sym typeface="Avenir Roman" charset="0"/>
      </a:defRPr>
    </a:lvl2pPr>
    <a:lvl3pPr marL="457200" algn="l" defTabSz="457200" rtl="0" fontAlgn="base" hangingPunct="0">
      <a:lnSpc>
        <a:spcPct val="125000"/>
      </a:lnSpc>
      <a:spcBef>
        <a:spcPct val="0"/>
      </a:spcBef>
      <a:spcAft>
        <a:spcPct val="0"/>
      </a:spcAft>
      <a:defRPr sz="2400" kern="1200">
        <a:solidFill>
          <a:srgbClr val="000000"/>
        </a:solidFill>
        <a:latin typeface="Avenir Roman" charset="0"/>
        <a:ea typeface="Avenir Roman" charset="0"/>
        <a:cs typeface="Avenir Roman" charset="0"/>
        <a:sym typeface="Avenir Roman" charset="0"/>
      </a:defRPr>
    </a:lvl3pPr>
    <a:lvl4pPr marL="685800" algn="l" defTabSz="457200" rtl="0" fontAlgn="base" hangingPunct="0">
      <a:lnSpc>
        <a:spcPct val="125000"/>
      </a:lnSpc>
      <a:spcBef>
        <a:spcPct val="0"/>
      </a:spcBef>
      <a:spcAft>
        <a:spcPct val="0"/>
      </a:spcAft>
      <a:defRPr sz="2400" kern="1200">
        <a:solidFill>
          <a:srgbClr val="000000"/>
        </a:solidFill>
        <a:latin typeface="Avenir Roman" charset="0"/>
        <a:ea typeface="Avenir Roman" charset="0"/>
        <a:cs typeface="Avenir Roman" charset="0"/>
        <a:sym typeface="Avenir Roman" charset="0"/>
      </a:defRPr>
    </a:lvl4pPr>
    <a:lvl5pPr marL="914400" algn="l" defTabSz="457200" rtl="0" fontAlgn="base" hangingPunct="0">
      <a:lnSpc>
        <a:spcPct val="125000"/>
      </a:lnSpc>
      <a:spcBef>
        <a:spcPct val="0"/>
      </a:spcBef>
      <a:spcAft>
        <a:spcPct val="0"/>
      </a:spcAft>
      <a:defRPr sz="2400" kern="1200">
        <a:solidFill>
          <a:srgbClr val="000000"/>
        </a:solidFill>
        <a:latin typeface="Avenir Roman" charset="0"/>
        <a:ea typeface="Avenir Roman" charset="0"/>
        <a:cs typeface="Avenir Roman" charset="0"/>
        <a:sym typeface="Avenir Roman"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650875" y="2276475"/>
            <a:ext cx="11703050" cy="64357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163" y="390525"/>
            <a:ext cx="2925762" cy="832167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50875" y="390525"/>
            <a:ext cx="8624888" cy="832167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81000" y="4787900"/>
            <a:ext cx="2857500" cy="3721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390900" y="4787900"/>
            <a:ext cx="2857500" cy="3721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650875" y="2276475"/>
            <a:ext cx="11703050" cy="64357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781550" y="1409700"/>
            <a:ext cx="1466850" cy="70993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81000" y="1409700"/>
            <a:ext cx="4248150" cy="7099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270000" y="2768600"/>
            <a:ext cx="51562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578600" y="2768600"/>
            <a:ext cx="51562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254000"/>
            <a:ext cx="2616200" cy="82296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270000" y="254000"/>
            <a:ext cx="7696200" cy="8229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650875"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578600"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549525" y="7634288"/>
            <a:ext cx="7802563" cy="114458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defTabSz="584200" rtl="0" fontAlgn="base" hangingPunct="0">
        <a:spcBef>
          <a:spcPct val="0"/>
        </a:spcBef>
        <a:spcAft>
          <a:spcPct val="0"/>
        </a:spcAft>
        <a:defRPr sz="9500">
          <a:solidFill>
            <a:srgbClr val="45A7DE"/>
          </a:solidFill>
          <a:latin typeface="+mj-lt"/>
          <a:ea typeface="+mj-ea"/>
          <a:cs typeface="+mj-cs"/>
          <a:sym typeface="Marker Felt" charset="0"/>
        </a:defRPr>
      </a:lvl1pPr>
      <a:lvl2pPr algn="ctr" defTabSz="584200" rtl="0" fontAlgn="base" hangingPunct="0">
        <a:spcBef>
          <a:spcPct val="0"/>
        </a:spcBef>
        <a:spcAft>
          <a:spcPct val="0"/>
        </a:spcAft>
        <a:defRPr sz="9500">
          <a:solidFill>
            <a:srgbClr val="45A7DE"/>
          </a:solidFill>
          <a:latin typeface="Marker Felt" charset="0"/>
          <a:ea typeface="Marker Felt" charset="0"/>
          <a:cs typeface="Marker Felt" charset="0"/>
          <a:sym typeface="Marker Felt" charset="0"/>
        </a:defRPr>
      </a:lvl2pPr>
      <a:lvl3pPr algn="ctr" defTabSz="584200" rtl="0" fontAlgn="base" hangingPunct="0">
        <a:spcBef>
          <a:spcPct val="0"/>
        </a:spcBef>
        <a:spcAft>
          <a:spcPct val="0"/>
        </a:spcAft>
        <a:defRPr sz="9500">
          <a:solidFill>
            <a:srgbClr val="45A7DE"/>
          </a:solidFill>
          <a:latin typeface="Marker Felt" charset="0"/>
          <a:ea typeface="Marker Felt" charset="0"/>
          <a:cs typeface="Marker Felt" charset="0"/>
          <a:sym typeface="Marker Felt" charset="0"/>
        </a:defRPr>
      </a:lvl3pPr>
      <a:lvl4pPr algn="ctr" defTabSz="584200" rtl="0" fontAlgn="base" hangingPunct="0">
        <a:spcBef>
          <a:spcPct val="0"/>
        </a:spcBef>
        <a:spcAft>
          <a:spcPct val="0"/>
        </a:spcAft>
        <a:defRPr sz="9500">
          <a:solidFill>
            <a:srgbClr val="45A7DE"/>
          </a:solidFill>
          <a:latin typeface="Marker Felt" charset="0"/>
          <a:ea typeface="Marker Felt" charset="0"/>
          <a:cs typeface="Marker Felt" charset="0"/>
          <a:sym typeface="Marker Felt" charset="0"/>
        </a:defRPr>
      </a:lvl4pPr>
      <a:lvl5pPr algn="ctr" defTabSz="584200" rtl="0" fontAlgn="base" hangingPunct="0">
        <a:spcBef>
          <a:spcPct val="0"/>
        </a:spcBef>
        <a:spcAft>
          <a:spcPct val="0"/>
        </a:spcAft>
        <a:defRPr sz="9500">
          <a:solidFill>
            <a:srgbClr val="45A7DE"/>
          </a:solidFill>
          <a:latin typeface="Marker Felt" charset="0"/>
          <a:ea typeface="Marker Felt" charset="0"/>
          <a:cs typeface="Marker Felt" charset="0"/>
          <a:sym typeface="Marker Felt" charset="0"/>
        </a:defRPr>
      </a:lvl5pPr>
      <a:lvl6pPr marL="457200" algn="ctr" defTabSz="584200" rtl="0" fontAlgn="base" hangingPunct="0">
        <a:spcBef>
          <a:spcPct val="0"/>
        </a:spcBef>
        <a:spcAft>
          <a:spcPct val="0"/>
        </a:spcAft>
        <a:defRPr sz="9500">
          <a:solidFill>
            <a:srgbClr val="45A7DE"/>
          </a:solidFill>
          <a:latin typeface="Marker Felt" charset="0"/>
          <a:ea typeface="Marker Felt" charset="0"/>
          <a:cs typeface="Marker Felt" charset="0"/>
          <a:sym typeface="Marker Felt" charset="0"/>
        </a:defRPr>
      </a:lvl6pPr>
      <a:lvl7pPr marL="914400" algn="ctr" defTabSz="584200" rtl="0" fontAlgn="base" hangingPunct="0">
        <a:spcBef>
          <a:spcPct val="0"/>
        </a:spcBef>
        <a:spcAft>
          <a:spcPct val="0"/>
        </a:spcAft>
        <a:defRPr sz="9500">
          <a:solidFill>
            <a:srgbClr val="45A7DE"/>
          </a:solidFill>
          <a:latin typeface="Marker Felt" charset="0"/>
          <a:ea typeface="Marker Felt" charset="0"/>
          <a:cs typeface="Marker Felt" charset="0"/>
          <a:sym typeface="Marker Felt" charset="0"/>
        </a:defRPr>
      </a:lvl7pPr>
      <a:lvl8pPr marL="1371600" algn="ctr" defTabSz="584200" rtl="0" fontAlgn="base" hangingPunct="0">
        <a:spcBef>
          <a:spcPct val="0"/>
        </a:spcBef>
        <a:spcAft>
          <a:spcPct val="0"/>
        </a:spcAft>
        <a:defRPr sz="9500">
          <a:solidFill>
            <a:srgbClr val="45A7DE"/>
          </a:solidFill>
          <a:latin typeface="Marker Felt" charset="0"/>
          <a:ea typeface="Marker Felt" charset="0"/>
          <a:cs typeface="Marker Felt" charset="0"/>
          <a:sym typeface="Marker Felt" charset="0"/>
        </a:defRPr>
      </a:lvl8pPr>
      <a:lvl9pPr marL="1828800" algn="ctr" defTabSz="584200" rtl="0" fontAlgn="base" hangingPunct="0">
        <a:spcBef>
          <a:spcPct val="0"/>
        </a:spcBef>
        <a:spcAft>
          <a:spcPct val="0"/>
        </a:spcAft>
        <a:defRPr sz="9500">
          <a:solidFill>
            <a:srgbClr val="45A7DE"/>
          </a:solidFill>
          <a:latin typeface="Marker Felt" charset="0"/>
          <a:ea typeface="Marker Felt" charset="0"/>
          <a:cs typeface="Marker Felt" charset="0"/>
          <a:sym typeface="Marker Felt" charset="0"/>
        </a:defRPr>
      </a:lvl9pPr>
    </p:titleStyle>
    <p:bodyStyle>
      <a:lvl1pPr algn="l" defTabSz="584200" rtl="0" fontAlgn="base" hangingPunct="0">
        <a:spcBef>
          <a:spcPts val="4200"/>
        </a:spcBef>
        <a:spcAft>
          <a:spcPct val="0"/>
        </a:spcAft>
        <a:defRPr sz="4600">
          <a:solidFill>
            <a:srgbClr val="858585"/>
          </a:solidFill>
          <a:latin typeface="+mn-lt"/>
          <a:ea typeface="+mn-ea"/>
          <a:cs typeface="+mn-cs"/>
          <a:sym typeface="Marker Felt" charset="0"/>
        </a:defRPr>
      </a:lvl1pPr>
      <a:lvl2pPr marL="228600" algn="l" defTabSz="584200" rtl="0" fontAlgn="base" hangingPunct="0">
        <a:spcBef>
          <a:spcPts val="4200"/>
        </a:spcBef>
        <a:spcAft>
          <a:spcPct val="0"/>
        </a:spcAft>
        <a:defRPr sz="4600">
          <a:solidFill>
            <a:srgbClr val="858585"/>
          </a:solidFill>
          <a:latin typeface="+mn-lt"/>
          <a:ea typeface="+mn-ea"/>
          <a:cs typeface="+mn-cs"/>
          <a:sym typeface="Marker Felt" charset="0"/>
        </a:defRPr>
      </a:lvl2pPr>
      <a:lvl3pPr marL="457200" algn="l" defTabSz="584200" rtl="0" fontAlgn="base" hangingPunct="0">
        <a:spcBef>
          <a:spcPts val="4200"/>
        </a:spcBef>
        <a:spcAft>
          <a:spcPct val="0"/>
        </a:spcAft>
        <a:defRPr sz="4600">
          <a:solidFill>
            <a:srgbClr val="858585"/>
          </a:solidFill>
          <a:latin typeface="+mn-lt"/>
          <a:ea typeface="+mn-ea"/>
          <a:cs typeface="+mn-cs"/>
          <a:sym typeface="Marker Felt" charset="0"/>
        </a:defRPr>
      </a:lvl3pPr>
      <a:lvl4pPr marL="685800" algn="l" defTabSz="584200" rtl="0" fontAlgn="base" hangingPunct="0">
        <a:spcBef>
          <a:spcPts val="4200"/>
        </a:spcBef>
        <a:spcAft>
          <a:spcPct val="0"/>
        </a:spcAft>
        <a:defRPr sz="4600">
          <a:solidFill>
            <a:srgbClr val="858585"/>
          </a:solidFill>
          <a:latin typeface="+mn-lt"/>
          <a:ea typeface="+mn-ea"/>
          <a:cs typeface="+mn-cs"/>
          <a:sym typeface="Marker Felt" charset="0"/>
        </a:defRPr>
      </a:lvl4pPr>
      <a:lvl5pPr marL="914400" algn="l" defTabSz="584200" rtl="0" fontAlgn="base" hangingPunct="0">
        <a:spcBef>
          <a:spcPts val="4200"/>
        </a:spcBef>
        <a:spcAft>
          <a:spcPct val="0"/>
        </a:spcAft>
        <a:defRPr sz="4600">
          <a:solidFill>
            <a:srgbClr val="858585"/>
          </a:solidFill>
          <a:latin typeface="+mn-lt"/>
          <a:ea typeface="+mn-ea"/>
          <a:cs typeface="+mn-cs"/>
          <a:sym typeface="Marker Felt" charset="0"/>
        </a:defRPr>
      </a:lvl5pPr>
      <a:lvl6pPr marL="1371600" algn="l" defTabSz="584200" rtl="0" fontAlgn="base" hangingPunct="0">
        <a:spcBef>
          <a:spcPts val="4200"/>
        </a:spcBef>
        <a:spcAft>
          <a:spcPct val="0"/>
        </a:spcAft>
        <a:defRPr sz="4600">
          <a:solidFill>
            <a:srgbClr val="858585"/>
          </a:solidFill>
          <a:latin typeface="+mn-lt"/>
          <a:ea typeface="+mn-ea"/>
          <a:cs typeface="+mn-cs"/>
          <a:sym typeface="Marker Felt" charset="0"/>
        </a:defRPr>
      </a:lvl6pPr>
      <a:lvl7pPr marL="1828800" algn="l" defTabSz="584200" rtl="0" fontAlgn="base" hangingPunct="0">
        <a:spcBef>
          <a:spcPts val="4200"/>
        </a:spcBef>
        <a:spcAft>
          <a:spcPct val="0"/>
        </a:spcAft>
        <a:defRPr sz="4600">
          <a:solidFill>
            <a:srgbClr val="858585"/>
          </a:solidFill>
          <a:latin typeface="+mn-lt"/>
          <a:ea typeface="+mn-ea"/>
          <a:cs typeface="+mn-cs"/>
          <a:sym typeface="Marker Felt" charset="0"/>
        </a:defRPr>
      </a:lvl7pPr>
      <a:lvl8pPr marL="2286000" algn="l" defTabSz="584200" rtl="0" fontAlgn="base" hangingPunct="0">
        <a:spcBef>
          <a:spcPts val="4200"/>
        </a:spcBef>
        <a:spcAft>
          <a:spcPct val="0"/>
        </a:spcAft>
        <a:defRPr sz="4600">
          <a:solidFill>
            <a:srgbClr val="858585"/>
          </a:solidFill>
          <a:latin typeface="+mn-lt"/>
          <a:ea typeface="+mn-ea"/>
          <a:cs typeface="+mn-cs"/>
          <a:sym typeface="Marker Felt" charset="0"/>
        </a:defRPr>
      </a:lvl8pPr>
      <a:lvl9pPr marL="2743200" algn="l" defTabSz="584200" rtl="0" fontAlgn="base" hangingPunct="0">
        <a:spcBef>
          <a:spcPts val="4200"/>
        </a:spcBef>
        <a:spcAft>
          <a:spcPct val="0"/>
        </a:spcAft>
        <a:defRPr sz="4600">
          <a:solidFill>
            <a:srgbClr val="858585"/>
          </a:solidFill>
          <a:latin typeface="+mn-lt"/>
          <a:ea typeface="+mn-ea"/>
          <a:cs typeface="+mn-cs"/>
          <a:sym typeface="Marker Felt"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049" name="Rectangle 1"/>
          <p:cNvSpPr>
            <a:spLocks/>
          </p:cNvSpPr>
          <p:nvPr>
            <p:ph type="title"/>
          </p:nvPr>
        </p:nvSpPr>
        <p:spPr bwMode="auto">
          <a:xfrm>
            <a:off x="381000" y="1409700"/>
            <a:ext cx="5867400" cy="3302000"/>
          </a:xfrm>
          <a:prstGeom prst="rect">
            <a:avLst/>
          </a:prstGeom>
          <a:noFill/>
          <a:ln w="12700" cap="flat" cmpd="sng">
            <a:noFill/>
            <a:prstDash val="solid"/>
            <a:miter lim="0"/>
            <a:headEnd/>
            <a:tailEnd/>
          </a:ln>
          <a:effectLst/>
        </p:spPr>
        <p:txBody>
          <a:bodyPr vert="horz" wrap="square" lIns="0" tIns="0" rIns="0" bIns="0" numCol="1" anchor="b" anchorCtr="0" compatLnSpc="1">
            <a:prstTxWarp prst="textNoShape">
              <a:avLst/>
            </a:prstTxWarp>
          </a:bodyPr>
          <a:lstStyle/>
          <a:p>
            <a:pPr lvl="0"/>
            <a:r>
              <a:rPr lang="en-US" smtClean="0">
                <a:sym typeface="Marker Felt" charset="0"/>
              </a:rPr>
              <a:t>Click to edit Master title style</a:t>
            </a:r>
          </a:p>
        </p:txBody>
      </p:sp>
      <p:sp>
        <p:nvSpPr>
          <p:cNvPr id="2050" name="Rectangle 2"/>
          <p:cNvSpPr>
            <a:spLocks/>
          </p:cNvSpPr>
          <p:nvPr>
            <p:ph type="body" idx="1"/>
          </p:nvPr>
        </p:nvSpPr>
        <p:spPr bwMode="auto">
          <a:xfrm>
            <a:off x="381000" y="4787900"/>
            <a:ext cx="5867400" cy="3721100"/>
          </a:xfrm>
          <a:prstGeom prst="rect">
            <a:avLst/>
          </a:prstGeom>
          <a:noFill/>
          <a:ln w="12700" cap="flat" cmpd="sng">
            <a:noFill/>
            <a:prstDash val="solid"/>
            <a:miter lim="0"/>
            <a:headEnd/>
            <a:tailEnd/>
          </a:ln>
          <a:effectLst/>
        </p:spPr>
        <p:txBody>
          <a:bodyPr vert="horz" wrap="square" lIns="0" tIns="0" rIns="0" bIns="0" numCol="1" anchor="t" anchorCtr="0" compatLnSpc="1">
            <a:prstTxWarp prst="textNoShape">
              <a:avLst/>
            </a:prstTxWarp>
          </a:bodyPr>
          <a:lstStyle/>
          <a:p>
            <a:pPr lvl="0"/>
            <a:r>
              <a:rPr lang="en-US" smtClean="0">
                <a:sym typeface="Marker Felt" charset="0"/>
              </a:rPr>
              <a:t>Click to edit Master text styles</a:t>
            </a:r>
          </a:p>
          <a:p>
            <a:pPr lvl="1"/>
            <a:r>
              <a:rPr lang="en-US" smtClean="0">
                <a:sym typeface="Marker Felt" charset="0"/>
              </a:rPr>
              <a:t>Second level</a:t>
            </a:r>
          </a:p>
          <a:p>
            <a:pPr lvl="2"/>
            <a:r>
              <a:rPr lang="en-US" smtClean="0">
                <a:sym typeface="Marker Felt" charset="0"/>
              </a:rPr>
              <a:t>Third level</a:t>
            </a:r>
          </a:p>
          <a:p>
            <a:pPr lvl="3"/>
            <a:r>
              <a:rPr lang="en-US" smtClean="0">
                <a:sym typeface="Marker Felt" charset="0"/>
              </a:rPr>
              <a:t>Fourth level</a:t>
            </a:r>
          </a:p>
          <a:p>
            <a:pPr lvl="4"/>
            <a:r>
              <a:rPr lang="en-US" smtClean="0">
                <a:sym typeface="Marker Felt" charset="0"/>
              </a:rPr>
              <a:t>Fifth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584200" rtl="0" fontAlgn="base" hangingPunct="0">
        <a:spcBef>
          <a:spcPct val="0"/>
        </a:spcBef>
        <a:spcAft>
          <a:spcPct val="0"/>
        </a:spcAft>
        <a:defRPr sz="9500">
          <a:solidFill>
            <a:srgbClr val="45A7DE"/>
          </a:solidFill>
          <a:latin typeface="+mj-lt"/>
          <a:ea typeface="+mj-ea"/>
          <a:cs typeface="+mj-cs"/>
          <a:sym typeface="Marker Felt" charset="0"/>
        </a:defRPr>
      </a:lvl1pPr>
      <a:lvl2pPr algn="ctr" defTabSz="584200" rtl="0" fontAlgn="base" hangingPunct="0">
        <a:spcBef>
          <a:spcPct val="0"/>
        </a:spcBef>
        <a:spcAft>
          <a:spcPct val="0"/>
        </a:spcAft>
        <a:defRPr sz="9500">
          <a:solidFill>
            <a:srgbClr val="45A7DE"/>
          </a:solidFill>
          <a:latin typeface="Marker Felt" charset="0"/>
          <a:ea typeface="Marker Felt" charset="0"/>
          <a:cs typeface="Marker Felt" charset="0"/>
          <a:sym typeface="Marker Felt" charset="0"/>
        </a:defRPr>
      </a:lvl2pPr>
      <a:lvl3pPr algn="ctr" defTabSz="584200" rtl="0" fontAlgn="base" hangingPunct="0">
        <a:spcBef>
          <a:spcPct val="0"/>
        </a:spcBef>
        <a:spcAft>
          <a:spcPct val="0"/>
        </a:spcAft>
        <a:defRPr sz="9500">
          <a:solidFill>
            <a:srgbClr val="45A7DE"/>
          </a:solidFill>
          <a:latin typeface="Marker Felt" charset="0"/>
          <a:ea typeface="Marker Felt" charset="0"/>
          <a:cs typeface="Marker Felt" charset="0"/>
          <a:sym typeface="Marker Felt" charset="0"/>
        </a:defRPr>
      </a:lvl3pPr>
      <a:lvl4pPr algn="ctr" defTabSz="584200" rtl="0" fontAlgn="base" hangingPunct="0">
        <a:spcBef>
          <a:spcPct val="0"/>
        </a:spcBef>
        <a:spcAft>
          <a:spcPct val="0"/>
        </a:spcAft>
        <a:defRPr sz="9500">
          <a:solidFill>
            <a:srgbClr val="45A7DE"/>
          </a:solidFill>
          <a:latin typeface="Marker Felt" charset="0"/>
          <a:ea typeface="Marker Felt" charset="0"/>
          <a:cs typeface="Marker Felt" charset="0"/>
          <a:sym typeface="Marker Felt" charset="0"/>
        </a:defRPr>
      </a:lvl4pPr>
      <a:lvl5pPr algn="ctr" defTabSz="584200" rtl="0" fontAlgn="base" hangingPunct="0">
        <a:spcBef>
          <a:spcPct val="0"/>
        </a:spcBef>
        <a:spcAft>
          <a:spcPct val="0"/>
        </a:spcAft>
        <a:defRPr sz="9500">
          <a:solidFill>
            <a:srgbClr val="45A7DE"/>
          </a:solidFill>
          <a:latin typeface="Marker Felt" charset="0"/>
          <a:ea typeface="Marker Felt" charset="0"/>
          <a:cs typeface="Marker Felt" charset="0"/>
          <a:sym typeface="Marker Felt" charset="0"/>
        </a:defRPr>
      </a:lvl5pPr>
      <a:lvl6pPr marL="457200" algn="ctr" defTabSz="584200" rtl="0" fontAlgn="base" hangingPunct="0">
        <a:spcBef>
          <a:spcPct val="0"/>
        </a:spcBef>
        <a:spcAft>
          <a:spcPct val="0"/>
        </a:spcAft>
        <a:defRPr sz="9500">
          <a:solidFill>
            <a:srgbClr val="45A7DE"/>
          </a:solidFill>
          <a:latin typeface="Marker Felt" charset="0"/>
          <a:ea typeface="Marker Felt" charset="0"/>
          <a:cs typeface="Marker Felt" charset="0"/>
          <a:sym typeface="Marker Felt" charset="0"/>
        </a:defRPr>
      </a:lvl6pPr>
      <a:lvl7pPr marL="914400" algn="ctr" defTabSz="584200" rtl="0" fontAlgn="base" hangingPunct="0">
        <a:spcBef>
          <a:spcPct val="0"/>
        </a:spcBef>
        <a:spcAft>
          <a:spcPct val="0"/>
        </a:spcAft>
        <a:defRPr sz="9500">
          <a:solidFill>
            <a:srgbClr val="45A7DE"/>
          </a:solidFill>
          <a:latin typeface="Marker Felt" charset="0"/>
          <a:ea typeface="Marker Felt" charset="0"/>
          <a:cs typeface="Marker Felt" charset="0"/>
          <a:sym typeface="Marker Felt" charset="0"/>
        </a:defRPr>
      </a:lvl7pPr>
      <a:lvl8pPr marL="1371600" algn="ctr" defTabSz="584200" rtl="0" fontAlgn="base" hangingPunct="0">
        <a:spcBef>
          <a:spcPct val="0"/>
        </a:spcBef>
        <a:spcAft>
          <a:spcPct val="0"/>
        </a:spcAft>
        <a:defRPr sz="9500">
          <a:solidFill>
            <a:srgbClr val="45A7DE"/>
          </a:solidFill>
          <a:latin typeface="Marker Felt" charset="0"/>
          <a:ea typeface="Marker Felt" charset="0"/>
          <a:cs typeface="Marker Felt" charset="0"/>
          <a:sym typeface="Marker Felt" charset="0"/>
        </a:defRPr>
      </a:lvl8pPr>
      <a:lvl9pPr marL="1828800" algn="ctr" defTabSz="584200" rtl="0" fontAlgn="base" hangingPunct="0">
        <a:spcBef>
          <a:spcPct val="0"/>
        </a:spcBef>
        <a:spcAft>
          <a:spcPct val="0"/>
        </a:spcAft>
        <a:defRPr sz="9500">
          <a:solidFill>
            <a:srgbClr val="45A7DE"/>
          </a:solidFill>
          <a:latin typeface="Marker Felt" charset="0"/>
          <a:ea typeface="Marker Felt" charset="0"/>
          <a:cs typeface="Marker Felt" charset="0"/>
          <a:sym typeface="Marker Felt" charset="0"/>
        </a:defRPr>
      </a:lvl9pPr>
    </p:titleStyle>
    <p:bodyStyle>
      <a:lvl1pPr algn="l" defTabSz="584200" rtl="0" fontAlgn="base" hangingPunct="0">
        <a:spcBef>
          <a:spcPts val="4200"/>
        </a:spcBef>
        <a:spcAft>
          <a:spcPct val="0"/>
        </a:spcAft>
        <a:defRPr sz="4600">
          <a:solidFill>
            <a:srgbClr val="858585"/>
          </a:solidFill>
          <a:latin typeface="+mn-lt"/>
          <a:ea typeface="+mn-ea"/>
          <a:cs typeface="+mn-cs"/>
          <a:sym typeface="Marker Felt" charset="0"/>
        </a:defRPr>
      </a:lvl1pPr>
      <a:lvl2pPr marL="228600" algn="l" defTabSz="584200" rtl="0" fontAlgn="base" hangingPunct="0">
        <a:spcBef>
          <a:spcPts val="4200"/>
        </a:spcBef>
        <a:spcAft>
          <a:spcPct val="0"/>
        </a:spcAft>
        <a:defRPr sz="4600">
          <a:solidFill>
            <a:srgbClr val="858585"/>
          </a:solidFill>
          <a:latin typeface="+mn-lt"/>
          <a:ea typeface="+mn-ea"/>
          <a:cs typeface="+mn-cs"/>
          <a:sym typeface="Marker Felt" charset="0"/>
        </a:defRPr>
      </a:lvl2pPr>
      <a:lvl3pPr marL="457200" algn="l" defTabSz="584200" rtl="0" fontAlgn="base" hangingPunct="0">
        <a:spcBef>
          <a:spcPts val="4200"/>
        </a:spcBef>
        <a:spcAft>
          <a:spcPct val="0"/>
        </a:spcAft>
        <a:defRPr sz="4600">
          <a:solidFill>
            <a:srgbClr val="858585"/>
          </a:solidFill>
          <a:latin typeface="+mn-lt"/>
          <a:ea typeface="+mn-ea"/>
          <a:cs typeface="+mn-cs"/>
          <a:sym typeface="Marker Felt" charset="0"/>
        </a:defRPr>
      </a:lvl3pPr>
      <a:lvl4pPr marL="685800" algn="l" defTabSz="584200" rtl="0" fontAlgn="base" hangingPunct="0">
        <a:spcBef>
          <a:spcPts val="4200"/>
        </a:spcBef>
        <a:spcAft>
          <a:spcPct val="0"/>
        </a:spcAft>
        <a:defRPr sz="4600">
          <a:solidFill>
            <a:srgbClr val="858585"/>
          </a:solidFill>
          <a:latin typeface="+mn-lt"/>
          <a:ea typeface="+mn-ea"/>
          <a:cs typeface="+mn-cs"/>
          <a:sym typeface="Marker Felt" charset="0"/>
        </a:defRPr>
      </a:lvl4pPr>
      <a:lvl5pPr marL="914400" algn="l" defTabSz="584200" rtl="0" fontAlgn="base" hangingPunct="0">
        <a:spcBef>
          <a:spcPts val="4200"/>
        </a:spcBef>
        <a:spcAft>
          <a:spcPct val="0"/>
        </a:spcAft>
        <a:defRPr sz="4600">
          <a:solidFill>
            <a:srgbClr val="858585"/>
          </a:solidFill>
          <a:latin typeface="+mn-lt"/>
          <a:ea typeface="+mn-ea"/>
          <a:cs typeface="+mn-cs"/>
          <a:sym typeface="Marker Felt" charset="0"/>
        </a:defRPr>
      </a:lvl5pPr>
      <a:lvl6pPr marL="1371600" algn="l" defTabSz="584200" rtl="0" fontAlgn="base" hangingPunct="0">
        <a:spcBef>
          <a:spcPts val="4200"/>
        </a:spcBef>
        <a:spcAft>
          <a:spcPct val="0"/>
        </a:spcAft>
        <a:defRPr sz="4600">
          <a:solidFill>
            <a:srgbClr val="858585"/>
          </a:solidFill>
          <a:latin typeface="+mn-lt"/>
          <a:ea typeface="+mn-ea"/>
          <a:cs typeface="+mn-cs"/>
          <a:sym typeface="Marker Felt" charset="0"/>
        </a:defRPr>
      </a:lvl6pPr>
      <a:lvl7pPr marL="1828800" algn="l" defTabSz="584200" rtl="0" fontAlgn="base" hangingPunct="0">
        <a:spcBef>
          <a:spcPts val="4200"/>
        </a:spcBef>
        <a:spcAft>
          <a:spcPct val="0"/>
        </a:spcAft>
        <a:defRPr sz="4600">
          <a:solidFill>
            <a:srgbClr val="858585"/>
          </a:solidFill>
          <a:latin typeface="+mn-lt"/>
          <a:ea typeface="+mn-ea"/>
          <a:cs typeface="+mn-cs"/>
          <a:sym typeface="Marker Felt" charset="0"/>
        </a:defRPr>
      </a:lvl7pPr>
      <a:lvl8pPr marL="2286000" algn="l" defTabSz="584200" rtl="0" fontAlgn="base" hangingPunct="0">
        <a:spcBef>
          <a:spcPts val="4200"/>
        </a:spcBef>
        <a:spcAft>
          <a:spcPct val="0"/>
        </a:spcAft>
        <a:defRPr sz="4600">
          <a:solidFill>
            <a:srgbClr val="858585"/>
          </a:solidFill>
          <a:latin typeface="+mn-lt"/>
          <a:ea typeface="+mn-ea"/>
          <a:cs typeface="+mn-cs"/>
          <a:sym typeface="Marker Felt" charset="0"/>
        </a:defRPr>
      </a:lvl8pPr>
      <a:lvl9pPr marL="2743200" algn="l" defTabSz="584200" rtl="0" fontAlgn="base" hangingPunct="0">
        <a:spcBef>
          <a:spcPts val="4200"/>
        </a:spcBef>
        <a:spcAft>
          <a:spcPct val="0"/>
        </a:spcAft>
        <a:defRPr sz="4600">
          <a:solidFill>
            <a:srgbClr val="858585"/>
          </a:solidFill>
          <a:latin typeface="+mn-lt"/>
          <a:ea typeface="+mn-ea"/>
          <a:cs typeface="+mn-cs"/>
          <a:sym typeface="Marker Felt"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3073" name="Rectangle 1"/>
          <p:cNvSpPr>
            <a:spLocks/>
          </p:cNvSpPr>
          <p:nvPr>
            <p:ph type="title"/>
          </p:nvPr>
        </p:nvSpPr>
        <p:spPr bwMode="auto">
          <a:xfrm>
            <a:off x="1270000" y="254000"/>
            <a:ext cx="10464800" cy="2438400"/>
          </a:xfrm>
          <a:prstGeom prst="rect">
            <a:avLst/>
          </a:prstGeom>
          <a:noFill/>
          <a:ln w="12700" cap="flat" cmpd="sng">
            <a:noFill/>
            <a:prstDash val="solid"/>
            <a:miter lim="0"/>
            <a:headEnd/>
            <a:tailEnd/>
          </a:ln>
          <a:effectLst/>
        </p:spPr>
        <p:txBody>
          <a:bodyPr vert="horz" wrap="square" lIns="0" tIns="0" rIns="0" bIns="0" numCol="1" anchor="ctr" anchorCtr="0" compatLnSpc="1">
            <a:prstTxWarp prst="textNoShape">
              <a:avLst/>
            </a:prstTxWarp>
          </a:bodyPr>
          <a:lstStyle/>
          <a:p>
            <a:pPr lvl="0"/>
            <a:r>
              <a:rPr lang="en-US" smtClean="0">
                <a:sym typeface="Marker Felt" charset="0"/>
              </a:rPr>
              <a:t>Click to edit Master title style</a:t>
            </a:r>
          </a:p>
        </p:txBody>
      </p:sp>
      <p:sp>
        <p:nvSpPr>
          <p:cNvPr id="3074" name="Rectangle 2"/>
          <p:cNvSpPr>
            <a:spLocks/>
          </p:cNvSpPr>
          <p:nvPr>
            <p:ph type="body" idx="1"/>
          </p:nvPr>
        </p:nvSpPr>
        <p:spPr bwMode="auto">
          <a:xfrm>
            <a:off x="1270000" y="2768600"/>
            <a:ext cx="10464800" cy="5715000"/>
          </a:xfrm>
          <a:prstGeom prst="rect">
            <a:avLst/>
          </a:prstGeom>
          <a:noFill/>
          <a:ln w="12700" cap="flat" cmpd="sng">
            <a:noFill/>
            <a:prstDash val="solid"/>
            <a:miter lim="0"/>
            <a:headEnd/>
            <a:tailEnd/>
          </a:ln>
          <a:effectLst/>
        </p:spPr>
        <p:txBody>
          <a:bodyPr vert="horz" wrap="square" lIns="0" tIns="0" rIns="0" bIns="0" numCol="1" anchor="ctr" anchorCtr="0" compatLnSpc="1">
            <a:prstTxWarp prst="textNoShape">
              <a:avLst/>
            </a:prstTxWarp>
          </a:bodyPr>
          <a:lstStyle/>
          <a:p>
            <a:pPr lvl="0"/>
            <a:r>
              <a:rPr lang="en-US" smtClean="0">
                <a:sym typeface="Marker Felt" charset="0"/>
              </a:rPr>
              <a:t>Click to edit Master text styles</a:t>
            </a:r>
          </a:p>
          <a:p>
            <a:pPr lvl="1"/>
            <a:r>
              <a:rPr lang="en-US" smtClean="0">
                <a:sym typeface="Marker Felt" charset="0"/>
              </a:rPr>
              <a:t>Second level</a:t>
            </a:r>
          </a:p>
          <a:p>
            <a:pPr lvl="2"/>
            <a:r>
              <a:rPr lang="en-US" smtClean="0">
                <a:sym typeface="Marker Felt" charset="0"/>
              </a:rPr>
              <a:t>Third level</a:t>
            </a:r>
          </a:p>
          <a:p>
            <a:pPr lvl="3"/>
            <a:r>
              <a:rPr lang="en-US" smtClean="0">
                <a:sym typeface="Marker Felt" charset="0"/>
              </a:rPr>
              <a:t>Fourth level</a:t>
            </a:r>
          </a:p>
          <a:p>
            <a:pPr lvl="4"/>
            <a:r>
              <a:rPr lang="en-US" smtClean="0">
                <a:sym typeface="Marker Felt" charset="0"/>
              </a:rPr>
              <a:t>Fifth level</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584200" rtl="0" fontAlgn="base" hangingPunct="0">
        <a:spcBef>
          <a:spcPct val="0"/>
        </a:spcBef>
        <a:spcAft>
          <a:spcPct val="0"/>
        </a:spcAft>
        <a:defRPr sz="9500">
          <a:solidFill>
            <a:srgbClr val="45A7DE"/>
          </a:solidFill>
          <a:latin typeface="+mj-lt"/>
          <a:ea typeface="+mj-ea"/>
          <a:cs typeface="+mj-cs"/>
          <a:sym typeface="Marker Felt" charset="0"/>
        </a:defRPr>
      </a:lvl1pPr>
      <a:lvl2pPr algn="ctr" defTabSz="584200" rtl="0" fontAlgn="base" hangingPunct="0">
        <a:spcBef>
          <a:spcPct val="0"/>
        </a:spcBef>
        <a:spcAft>
          <a:spcPct val="0"/>
        </a:spcAft>
        <a:defRPr sz="9500">
          <a:solidFill>
            <a:srgbClr val="45A7DE"/>
          </a:solidFill>
          <a:latin typeface="Marker Felt" charset="0"/>
          <a:ea typeface="Marker Felt" charset="0"/>
          <a:cs typeface="Marker Felt" charset="0"/>
          <a:sym typeface="Marker Felt" charset="0"/>
        </a:defRPr>
      </a:lvl2pPr>
      <a:lvl3pPr algn="ctr" defTabSz="584200" rtl="0" fontAlgn="base" hangingPunct="0">
        <a:spcBef>
          <a:spcPct val="0"/>
        </a:spcBef>
        <a:spcAft>
          <a:spcPct val="0"/>
        </a:spcAft>
        <a:defRPr sz="9500">
          <a:solidFill>
            <a:srgbClr val="45A7DE"/>
          </a:solidFill>
          <a:latin typeface="Marker Felt" charset="0"/>
          <a:ea typeface="Marker Felt" charset="0"/>
          <a:cs typeface="Marker Felt" charset="0"/>
          <a:sym typeface="Marker Felt" charset="0"/>
        </a:defRPr>
      </a:lvl3pPr>
      <a:lvl4pPr algn="ctr" defTabSz="584200" rtl="0" fontAlgn="base" hangingPunct="0">
        <a:spcBef>
          <a:spcPct val="0"/>
        </a:spcBef>
        <a:spcAft>
          <a:spcPct val="0"/>
        </a:spcAft>
        <a:defRPr sz="9500">
          <a:solidFill>
            <a:srgbClr val="45A7DE"/>
          </a:solidFill>
          <a:latin typeface="Marker Felt" charset="0"/>
          <a:ea typeface="Marker Felt" charset="0"/>
          <a:cs typeface="Marker Felt" charset="0"/>
          <a:sym typeface="Marker Felt" charset="0"/>
        </a:defRPr>
      </a:lvl4pPr>
      <a:lvl5pPr algn="ctr" defTabSz="584200" rtl="0" fontAlgn="base" hangingPunct="0">
        <a:spcBef>
          <a:spcPct val="0"/>
        </a:spcBef>
        <a:spcAft>
          <a:spcPct val="0"/>
        </a:spcAft>
        <a:defRPr sz="9500">
          <a:solidFill>
            <a:srgbClr val="45A7DE"/>
          </a:solidFill>
          <a:latin typeface="Marker Felt" charset="0"/>
          <a:ea typeface="Marker Felt" charset="0"/>
          <a:cs typeface="Marker Felt" charset="0"/>
          <a:sym typeface="Marker Felt" charset="0"/>
        </a:defRPr>
      </a:lvl5pPr>
      <a:lvl6pPr marL="457200" algn="ctr" defTabSz="584200" rtl="0" fontAlgn="base" hangingPunct="0">
        <a:spcBef>
          <a:spcPct val="0"/>
        </a:spcBef>
        <a:spcAft>
          <a:spcPct val="0"/>
        </a:spcAft>
        <a:defRPr sz="9500">
          <a:solidFill>
            <a:srgbClr val="45A7DE"/>
          </a:solidFill>
          <a:latin typeface="Marker Felt" charset="0"/>
          <a:ea typeface="Marker Felt" charset="0"/>
          <a:cs typeface="Marker Felt" charset="0"/>
          <a:sym typeface="Marker Felt" charset="0"/>
        </a:defRPr>
      </a:lvl6pPr>
      <a:lvl7pPr marL="914400" algn="ctr" defTabSz="584200" rtl="0" fontAlgn="base" hangingPunct="0">
        <a:spcBef>
          <a:spcPct val="0"/>
        </a:spcBef>
        <a:spcAft>
          <a:spcPct val="0"/>
        </a:spcAft>
        <a:defRPr sz="9500">
          <a:solidFill>
            <a:srgbClr val="45A7DE"/>
          </a:solidFill>
          <a:latin typeface="Marker Felt" charset="0"/>
          <a:ea typeface="Marker Felt" charset="0"/>
          <a:cs typeface="Marker Felt" charset="0"/>
          <a:sym typeface="Marker Felt" charset="0"/>
        </a:defRPr>
      </a:lvl7pPr>
      <a:lvl8pPr marL="1371600" algn="ctr" defTabSz="584200" rtl="0" fontAlgn="base" hangingPunct="0">
        <a:spcBef>
          <a:spcPct val="0"/>
        </a:spcBef>
        <a:spcAft>
          <a:spcPct val="0"/>
        </a:spcAft>
        <a:defRPr sz="9500">
          <a:solidFill>
            <a:srgbClr val="45A7DE"/>
          </a:solidFill>
          <a:latin typeface="Marker Felt" charset="0"/>
          <a:ea typeface="Marker Felt" charset="0"/>
          <a:cs typeface="Marker Felt" charset="0"/>
          <a:sym typeface="Marker Felt" charset="0"/>
        </a:defRPr>
      </a:lvl8pPr>
      <a:lvl9pPr marL="1828800" algn="ctr" defTabSz="584200" rtl="0" fontAlgn="base" hangingPunct="0">
        <a:spcBef>
          <a:spcPct val="0"/>
        </a:spcBef>
        <a:spcAft>
          <a:spcPct val="0"/>
        </a:spcAft>
        <a:defRPr sz="9500">
          <a:solidFill>
            <a:srgbClr val="45A7DE"/>
          </a:solidFill>
          <a:latin typeface="Marker Felt" charset="0"/>
          <a:ea typeface="Marker Felt" charset="0"/>
          <a:cs typeface="Marker Felt" charset="0"/>
          <a:sym typeface="Marker Felt" charset="0"/>
        </a:defRPr>
      </a:lvl9pPr>
    </p:titleStyle>
    <p:bodyStyle>
      <a:lvl1pPr algn="l" defTabSz="584200" rtl="0" fontAlgn="base" hangingPunct="0">
        <a:spcBef>
          <a:spcPts val="4200"/>
        </a:spcBef>
        <a:spcAft>
          <a:spcPct val="0"/>
        </a:spcAft>
        <a:defRPr sz="4600">
          <a:solidFill>
            <a:srgbClr val="858585"/>
          </a:solidFill>
          <a:latin typeface="+mn-lt"/>
          <a:ea typeface="+mn-ea"/>
          <a:cs typeface="+mn-cs"/>
          <a:sym typeface="Marker Felt" charset="0"/>
        </a:defRPr>
      </a:lvl1pPr>
      <a:lvl2pPr marL="228600" algn="l" defTabSz="584200" rtl="0" fontAlgn="base" hangingPunct="0">
        <a:spcBef>
          <a:spcPts val="4200"/>
        </a:spcBef>
        <a:spcAft>
          <a:spcPct val="0"/>
        </a:spcAft>
        <a:defRPr sz="4600">
          <a:solidFill>
            <a:srgbClr val="858585"/>
          </a:solidFill>
          <a:latin typeface="+mn-lt"/>
          <a:ea typeface="+mn-ea"/>
          <a:cs typeface="+mn-cs"/>
          <a:sym typeface="Marker Felt" charset="0"/>
        </a:defRPr>
      </a:lvl2pPr>
      <a:lvl3pPr marL="457200" algn="l" defTabSz="584200" rtl="0" fontAlgn="base" hangingPunct="0">
        <a:spcBef>
          <a:spcPts val="4200"/>
        </a:spcBef>
        <a:spcAft>
          <a:spcPct val="0"/>
        </a:spcAft>
        <a:defRPr sz="4600">
          <a:solidFill>
            <a:srgbClr val="858585"/>
          </a:solidFill>
          <a:latin typeface="+mn-lt"/>
          <a:ea typeface="+mn-ea"/>
          <a:cs typeface="+mn-cs"/>
          <a:sym typeface="Marker Felt" charset="0"/>
        </a:defRPr>
      </a:lvl3pPr>
      <a:lvl4pPr marL="685800" algn="l" defTabSz="584200" rtl="0" fontAlgn="base" hangingPunct="0">
        <a:spcBef>
          <a:spcPts val="4200"/>
        </a:spcBef>
        <a:spcAft>
          <a:spcPct val="0"/>
        </a:spcAft>
        <a:defRPr sz="4600">
          <a:solidFill>
            <a:srgbClr val="858585"/>
          </a:solidFill>
          <a:latin typeface="+mn-lt"/>
          <a:ea typeface="+mn-ea"/>
          <a:cs typeface="+mn-cs"/>
          <a:sym typeface="Marker Felt" charset="0"/>
        </a:defRPr>
      </a:lvl4pPr>
      <a:lvl5pPr marL="914400" algn="l" defTabSz="584200" rtl="0" fontAlgn="base" hangingPunct="0">
        <a:spcBef>
          <a:spcPts val="4200"/>
        </a:spcBef>
        <a:spcAft>
          <a:spcPct val="0"/>
        </a:spcAft>
        <a:defRPr sz="4600">
          <a:solidFill>
            <a:srgbClr val="858585"/>
          </a:solidFill>
          <a:latin typeface="+mn-lt"/>
          <a:ea typeface="+mn-ea"/>
          <a:cs typeface="+mn-cs"/>
          <a:sym typeface="Marker Felt" charset="0"/>
        </a:defRPr>
      </a:lvl5pPr>
      <a:lvl6pPr marL="1371600" algn="l" defTabSz="584200" rtl="0" fontAlgn="base" hangingPunct="0">
        <a:spcBef>
          <a:spcPts val="4200"/>
        </a:spcBef>
        <a:spcAft>
          <a:spcPct val="0"/>
        </a:spcAft>
        <a:defRPr sz="4600">
          <a:solidFill>
            <a:srgbClr val="858585"/>
          </a:solidFill>
          <a:latin typeface="+mn-lt"/>
          <a:ea typeface="+mn-ea"/>
          <a:cs typeface="+mn-cs"/>
          <a:sym typeface="Marker Felt" charset="0"/>
        </a:defRPr>
      </a:lvl6pPr>
      <a:lvl7pPr marL="1828800" algn="l" defTabSz="584200" rtl="0" fontAlgn="base" hangingPunct="0">
        <a:spcBef>
          <a:spcPts val="4200"/>
        </a:spcBef>
        <a:spcAft>
          <a:spcPct val="0"/>
        </a:spcAft>
        <a:defRPr sz="4600">
          <a:solidFill>
            <a:srgbClr val="858585"/>
          </a:solidFill>
          <a:latin typeface="+mn-lt"/>
          <a:ea typeface="+mn-ea"/>
          <a:cs typeface="+mn-cs"/>
          <a:sym typeface="Marker Felt" charset="0"/>
        </a:defRPr>
      </a:lvl7pPr>
      <a:lvl8pPr marL="2286000" algn="l" defTabSz="584200" rtl="0" fontAlgn="base" hangingPunct="0">
        <a:spcBef>
          <a:spcPts val="4200"/>
        </a:spcBef>
        <a:spcAft>
          <a:spcPct val="0"/>
        </a:spcAft>
        <a:defRPr sz="4600">
          <a:solidFill>
            <a:srgbClr val="858585"/>
          </a:solidFill>
          <a:latin typeface="+mn-lt"/>
          <a:ea typeface="+mn-ea"/>
          <a:cs typeface="+mn-cs"/>
          <a:sym typeface="Marker Felt" charset="0"/>
        </a:defRPr>
      </a:lvl8pPr>
      <a:lvl9pPr marL="2743200" algn="l" defTabSz="584200" rtl="0" fontAlgn="base" hangingPunct="0">
        <a:spcBef>
          <a:spcPts val="4200"/>
        </a:spcBef>
        <a:spcAft>
          <a:spcPct val="0"/>
        </a:spcAft>
        <a:defRPr sz="4600">
          <a:solidFill>
            <a:srgbClr val="858585"/>
          </a:solidFill>
          <a:latin typeface="+mn-lt"/>
          <a:ea typeface="+mn-ea"/>
          <a:cs typeface="+mn-cs"/>
          <a:sym typeface="Marker Felt"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ChangeArrowheads="1"/>
          </p:cNvSpPr>
          <p:nvPr>
            <p:ph type="title"/>
          </p:nvPr>
        </p:nvSpPr>
        <p:spPr/>
        <p:txBody>
          <a:bodyPr/>
          <a:lstStyle/>
          <a:p>
            <a:pPr defTabSz="473075"/>
            <a:r>
              <a:rPr lang="en-US" sz="7600"/>
              <a:t>Getting Jonah off your boat</a:t>
            </a:r>
            <a:endParaRPr lang="en-US"/>
          </a:p>
        </p:txBody>
      </p:sp>
      <p:sp>
        <p:nvSpPr>
          <p:cNvPr id="5125" name="Rectangle 5"/>
          <p:cNvSpPr>
            <a:spLocks noChangeArrowheads="1"/>
          </p:cNvSpPr>
          <p:nvPr>
            <p:ph type="body" idx="1"/>
          </p:nvPr>
        </p:nvSpPr>
        <p:spPr/>
        <p:txBody>
          <a:bodyPr/>
          <a:lstStyle/>
          <a:p>
            <a:pPr algn="ctr">
              <a:spcBef>
                <a:spcPct val="0"/>
              </a:spcBef>
            </a:pPr>
            <a:endParaRPr lang="en-US" sz="4000"/>
          </a:p>
        </p:txBody>
      </p:sp>
      <p:pic>
        <p:nvPicPr>
          <p:cNvPr id="5128" name="Picture 8" descr="http://www.easterngiftshop.com/media/ecom/prodlg/Jonah%20and%20whaleFlyer.jpg"/>
          <p:cNvPicPr>
            <a:picLocks noChangeAspect="1" noChangeArrowheads="1"/>
          </p:cNvPicPr>
          <p:nvPr/>
        </p:nvPicPr>
        <p:blipFill>
          <a:blip r:embed="rId2" cstate="print"/>
          <a:srcRect/>
          <a:stretch>
            <a:fillRect/>
          </a:stretch>
        </p:blipFill>
        <p:spPr bwMode="auto">
          <a:xfrm>
            <a:off x="7150472" y="1060376"/>
            <a:ext cx="5057362" cy="7056784"/>
          </a:xfrm>
          <a:prstGeom prst="rect">
            <a:avLst/>
          </a:prstGeom>
          <a:noFill/>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ph type="title"/>
          </p:nvPr>
        </p:nvSpPr>
        <p:spPr>
          <a:xfrm>
            <a:off x="1406525" y="254000"/>
            <a:ext cx="10464800" cy="2438400"/>
          </a:xfrm>
        </p:spPr>
        <p:txBody>
          <a:bodyPr/>
          <a:lstStyle/>
          <a:p>
            <a:r>
              <a:rPr lang="en-US" sz="8000" u="sng"/>
              <a:t>Acts</a:t>
            </a:r>
            <a:endParaRPr lang="en-US"/>
          </a:p>
        </p:txBody>
      </p:sp>
      <p:sp>
        <p:nvSpPr>
          <p:cNvPr id="14338" name="Rectangle 2"/>
          <p:cNvSpPr>
            <a:spLocks noChangeArrowheads="1"/>
          </p:cNvSpPr>
          <p:nvPr>
            <p:ph type="body" idx="1"/>
          </p:nvPr>
        </p:nvSpPr>
        <p:spPr/>
        <p:txBody>
          <a:bodyPr/>
          <a:lstStyle/>
          <a:p>
            <a:pPr marL="703263" indent="-703263">
              <a:buSzPct val="47000"/>
              <a:buFontTx/>
              <a:buBlip>
                <a:blip r:embed="rId2"/>
              </a:buBlip>
            </a:pPr>
            <a:r>
              <a:rPr lang="en-US" sz="5100">
                <a:latin typeface="Times New Roman" pitchFamily="18" charset="0"/>
                <a:cs typeface="Times New Roman" pitchFamily="18" charset="0"/>
                <a:sym typeface="Times New Roman" pitchFamily="18" charset="0"/>
              </a:rPr>
              <a:t>6 So he, trembling and astonished, said, “Lord, what do You want me to do?”</a:t>
            </a:r>
          </a:p>
          <a:p>
            <a:pPr marL="703263" indent="-703263">
              <a:buSzPct val="47000"/>
              <a:buFontTx/>
              <a:buBlip>
                <a:blip r:embed="rId2"/>
              </a:buBlip>
            </a:pPr>
            <a:r>
              <a:rPr lang="en-US" sz="5100">
                <a:latin typeface="Times New Roman" pitchFamily="18" charset="0"/>
                <a:cs typeface="Times New Roman" pitchFamily="18" charset="0"/>
                <a:sym typeface="Times New Roman" pitchFamily="18" charset="0"/>
              </a:rPr>
              <a:t>Then the Lord said to him, “Arise and go into the city, and you will be told what you must do.” Acts 9:6</a:t>
            </a:r>
            <a:endParaRPr lang="en-US"/>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ph type="title"/>
          </p:nvPr>
        </p:nvSpPr>
        <p:spPr>
          <a:xfrm>
            <a:off x="1406525" y="254000"/>
            <a:ext cx="10464800" cy="2438400"/>
          </a:xfrm>
        </p:spPr>
        <p:txBody>
          <a:bodyPr/>
          <a:lstStyle/>
          <a:p>
            <a:r>
              <a:rPr lang="en-US" sz="8000" b="1" u="sng">
                <a:latin typeface="Times New Roman" pitchFamily="18" charset="0"/>
                <a:cs typeface="Times New Roman" pitchFamily="18" charset="0"/>
                <a:sym typeface="Times New Roman" pitchFamily="18" charset="0"/>
              </a:rPr>
              <a:t>The Psalm</a:t>
            </a:r>
            <a:endParaRPr lang="en-US"/>
          </a:p>
        </p:txBody>
      </p:sp>
      <p:sp>
        <p:nvSpPr>
          <p:cNvPr id="15362" name="Rectangle 2"/>
          <p:cNvSpPr>
            <a:spLocks noChangeArrowheads="1"/>
          </p:cNvSpPr>
          <p:nvPr>
            <p:ph type="body" idx="1"/>
          </p:nvPr>
        </p:nvSpPr>
        <p:spPr/>
        <p:txBody>
          <a:bodyPr/>
          <a:lstStyle/>
          <a:p>
            <a:pPr marL="593725" indent="-593725" defTabSz="512763">
              <a:spcBef>
                <a:spcPts val="3600"/>
              </a:spcBef>
              <a:buSzPct val="47000"/>
              <a:buFontTx/>
              <a:buBlip>
                <a:blip r:embed="rId2"/>
              </a:buBlip>
            </a:pPr>
            <a:r>
              <a:rPr lang="en-US" sz="4300">
                <a:latin typeface="Times New Roman Bold" charset="0"/>
                <a:ea typeface="Times New Roman Bold" charset="0"/>
                <a:cs typeface="Times New Roman Bold" charset="0"/>
                <a:sym typeface="Times New Roman Bold" charset="0"/>
              </a:rPr>
              <a:t>4 For the Lord is great and greatly to be praised; He is to be feared above all gods.</a:t>
            </a:r>
          </a:p>
          <a:p>
            <a:pPr marL="593725" indent="-593725" defTabSz="512763">
              <a:spcBef>
                <a:spcPts val="3600"/>
              </a:spcBef>
              <a:buSzPct val="47000"/>
              <a:buFontTx/>
              <a:buBlip>
                <a:blip r:embed="rId2"/>
              </a:buBlip>
            </a:pPr>
            <a:r>
              <a:rPr lang="en-US" sz="4300">
                <a:latin typeface="Times New Roman Bold" charset="0"/>
                <a:ea typeface="Times New Roman Bold" charset="0"/>
                <a:cs typeface="Times New Roman Bold" charset="0"/>
                <a:sym typeface="Times New Roman Bold" charset="0"/>
              </a:rPr>
              <a:t>5 For all the gods of the peoples are idols. But the Lord made the heavens.</a:t>
            </a:r>
          </a:p>
          <a:p>
            <a:pPr marL="593725" indent="-593725" defTabSz="512763">
              <a:spcBef>
                <a:spcPts val="3600"/>
              </a:spcBef>
              <a:buSzPct val="47000"/>
              <a:buFontTx/>
              <a:buBlip>
                <a:blip r:embed="rId2"/>
              </a:buBlip>
            </a:pPr>
            <a:r>
              <a:rPr lang="en-US" sz="4300">
                <a:latin typeface="Times New Roman Bold" charset="0"/>
                <a:ea typeface="Times New Roman Bold" charset="0"/>
                <a:cs typeface="Times New Roman Bold" charset="0"/>
                <a:sym typeface="Times New Roman Bold" charset="0"/>
              </a:rPr>
              <a:t>6 Honor and majesty are before Him;  Strength and beauty are in His sanctuary. Ps 96:4-6</a:t>
            </a:r>
            <a:endParaRPr lang="en-US"/>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ph type="title"/>
          </p:nvPr>
        </p:nvSpPr>
        <p:spPr>
          <a:xfrm>
            <a:off x="1143000" y="254000"/>
            <a:ext cx="10464800" cy="2438400"/>
          </a:xfrm>
        </p:spPr>
        <p:txBody>
          <a:bodyPr/>
          <a:lstStyle/>
          <a:p>
            <a:r>
              <a:rPr lang="en-US" sz="8000" u="sng">
                <a:latin typeface="Times New Roman Bold" charset="0"/>
                <a:ea typeface="Times New Roman Bold" charset="0"/>
                <a:cs typeface="Times New Roman Bold" charset="0"/>
                <a:sym typeface="Times New Roman Bold" charset="0"/>
              </a:rPr>
              <a:t>The gospel</a:t>
            </a:r>
            <a:endParaRPr lang="en-US"/>
          </a:p>
        </p:txBody>
      </p:sp>
      <p:sp>
        <p:nvSpPr>
          <p:cNvPr id="16386" name="Rectangle 2"/>
          <p:cNvSpPr>
            <a:spLocks noChangeArrowheads="1"/>
          </p:cNvSpPr>
          <p:nvPr>
            <p:ph type="body" idx="1"/>
          </p:nvPr>
        </p:nvSpPr>
        <p:spPr/>
        <p:txBody>
          <a:bodyPr/>
          <a:lstStyle/>
          <a:p>
            <a:pPr marL="758825" indent="-758825" algn="ctr">
              <a:buSzPct val="47000"/>
              <a:buFontTx/>
              <a:buBlip>
                <a:blip r:embed="rId2"/>
              </a:buBlip>
            </a:pPr>
            <a:r>
              <a:rPr lang="en-US" sz="5500" b="1">
                <a:latin typeface="Times New Roman" pitchFamily="18" charset="0"/>
                <a:cs typeface="Times New Roman" pitchFamily="18" charset="0"/>
                <a:sym typeface="Times New Roman" pitchFamily="18" charset="0"/>
              </a:rPr>
              <a:t>27 Do not labor for the food which perishes, but for the food </a:t>
            </a:r>
            <a:r>
              <a:rPr lang="en-US" sz="5500" b="1">
                <a:solidFill>
                  <a:srgbClr val="570828"/>
                </a:solidFill>
                <a:latin typeface="Times New Roman" pitchFamily="18" charset="0"/>
                <a:cs typeface="Times New Roman" pitchFamily="18" charset="0"/>
                <a:sym typeface="Times New Roman" pitchFamily="18" charset="0"/>
              </a:rPr>
              <a:t>which endures to everlasting life</a:t>
            </a:r>
            <a:r>
              <a:rPr lang="en-US" sz="5500" b="1">
                <a:latin typeface="Times New Roman" pitchFamily="18" charset="0"/>
                <a:cs typeface="Times New Roman" pitchFamily="18" charset="0"/>
                <a:sym typeface="Times New Roman" pitchFamily="18" charset="0"/>
              </a:rPr>
              <a:t>, which the Son of Man will give you, because God the Father has set His seal on Him.” Jn 6:27</a:t>
            </a:r>
            <a:endParaRPr lang="en-US"/>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7409" name="AutoShape 1"/>
          <p:cNvSpPr>
            <a:spLocks/>
          </p:cNvSpPr>
          <p:nvPr/>
        </p:nvSpPr>
        <p:spPr bwMode="auto">
          <a:xfrm>
            <a:off x="10256838" y="381000"/>
            <a:ext cx="2341562" cy="23415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990000"/>
          </a:solidFill>
          <a:ln w="12700" cap="flat" cmpd="sng">
            <a:noFill/>
            <a:prstDash val="solid"/>
            <a:miter lim="0"/>
            <a:headEnd/>
            <a:tailEnd/>
          </a:ln>
          <a:effectLst/>
        </p:spPr>
        <p:txBody>
          <a:bodyPr lIns="65023" tIns="65023" rIns="65023" bIns="65023" anchor="ctr"/>
          <a:lstStyle/>
          <a:p>
            <a:pPr defTabSz="914400"/>
            <a:endParaRPr lang="en-US" sz="2400">
              <a:solidFill>
                <a:srgbClr val="FFFFFF"/>
              </a:solidFill>
              <a:latin typeface="Calisto MT" pitchFamily="18" charset="0"/>
              <a:ea typeface="Calisto MT" pitchFamily="18" charset="0"/>
              <a:cs typeface="Calisto MT" pitchFamily="18" charset="0"/>
              <a:sym typeface="Calisto MT" pitchFamily="18" charset="0"/>
            </a:endParaRPr>
          </a:p>
        </p:txBody>
      </p:sp>
      <p:sp>
        <p:nvSpPr>
          <p:cNvPr id="17410" name="Rectangle 2"/>
          <p:cNvSpPr>
            <a:spLocks/>
          </p:cNvSpPr>
          <p:nvPr>
            <p:ph type="title"/>
          </p:nvPr>
        </p:nvSpPr>
        <p:spPr bwMode="auto">
          <a:xfrm>
            <a:off x="649288" y="1300163"/>
            <a:ext cx="9256712" cy="1625600"/>
          </a:xfrm>
          <a:noFill/>
          <a:ln w="12700" cap="flat">
            <a:miter lim="0"/>
            <a:headEnd/>
            <a:tailEnd/>
          </a:ln>
        </p:spPr>
        <p:txBody>
          <a:bodyPr vert="horz" wrap="square" lIns="65023" tIns="65023" rIns="65023" bIns="65023" numCol="1" anchor="b" anchorCtr="0" compatLnSpc="1">
            <a:prstTxWarp prst="textNoShape">
              <a:avLst/>
            </a:prstTxWarp>
          </a:bodyPr>
          <a:lstStyle/>
          <a:p>
            <a:pPr defTabSz="914400"/>
            <a:r>
              <a:rPr lang="en-US" sz="5600" b="1" i="1">
                <a:solidFill>
                  <a:srgbClr val="990000"/>
                </a:solidFill>
                <a:latin typeface="Calisto MT" pitchFamily="18" charset="0"/>
                <a:ea typeface="Calisto MT" pitchFamily="18" charset="0"/>
                <a:cs typeface="Calisto MT" pitchFamily="18" charset="0"/>
                <a:sym typeface="Calisto MT" pitchFamily="18" charset="0"/>
              </a:rPr>
              <a:t>St Hilary </a:t>
            </a:r>
            <a:br>
              <a:rPr lang="en-US" sz="5600" b="1" i="1">
                <a:solidFill>
                  <a:srgbClr val="990000"/>
                </a:solidFill>
                <a:latin typeface="Calisto MT" pitchFamily="18" charset="0"/>
                <a:ea typeface="Calisto MT" pitchFamily="18" charset="0"/>
                <a:cs typeface="Calisto MT" pitchFamily="18" charset="0"/>
                <a:sym typeface="Calisto MT" pitchFamily="18" charset="0"/>
              </a:rPr>
            </a:br>
            <a:r>
              <a:rPr lang="en-US" sz="1800" b="1" i="1">
                <a:solidFill>
                  <a:srgbClr val="990000"/>
                </a:solidFill>
                <a:latin typeface="Calisto MT" pitchFamily="18" charset="0"/>
                <a:ea typeface="Calisto MT" pitchFamily="18" charset="0"/>
                <a:cs typeface="Calisto MT" pitchFamily="18" charset="0"/>
                <a:sym typeface="Calisto MT" pitchFamily="18" charset="0"/>
              </a:rPr>
              <a:t>St. Hilary's treatise on the Trinity by (Lib 8, 13-16; PL 10, 246-249) with the scriptural reading taken from Revelation 14:14 - 15:4.</a:t>
            </a:r>
            <a:endParaRPr lang="en-US"/>
          </a:p>
        </p:txBody>
      </p:sp>
      <p:sp>
        <p:nvSpPr>
          <p:cNvPr id="17411" name="Rectangle 3"/>
          <p:cNvSpPr>
            <a:spLocks/>
          </p:cNvSpPr>
          <p:nvPr>
            <p:ph type="body" idx="1"/>
          </p:nvPr>
        </p:nvSpPr>
        <p:spPr bwMode="auto">
          <a:xfrm>
            <a:off x="649288" y="3141663"/>
            <a:ext cx="9256712" cy="5570537"/>
          </a:xfrm>
          <a:noFill/>
          <a:ln w="12700" cap="flat">
            <a:miter lim="0"/>
            <a:headEnd/>
            <a:tailEnd/>
          </a:ln>
        </p:spPr>
        <p:txBody>
          <a:bodyPr vert="horz" wrap="square" lIns="65023" tIns="65023" rIns="65023" bIns="65023" numCol="1" anchor="t" anchorCtr="0" compatLnSpc="1">
            <a:prstTxWarp prst="textNoShape">
              <a:avLst/>
            </a:prstTxWarp>
          </a:bodyPr>
          <a:lstStyle/>
          <a:p>
            <a:pPr marL="633413" indent="-633413" algn="ctr" defTabSz="904875">
              <a:spcBef>
                <a:spcPts val="1700"/>
              </a:spcBef>
              <a:buClr>
                <a:srgbClr val="990000"/>
              </a:buClr>
              <a:buFont typeface="Wingdings 2" pitchFamily="18" charset="2"/>
              <a:buChar char="◼"/>
            </a:pPr>
            <a:r>
              <a:rPr lang="en-US" sz="5500">
                <a:solidFill>
                  <a:srgbClr val="333333"/>
                </a:solidFill>
                <a:latin typeface="Calisto MT" pitchFamily="18" charset="0"/>
                <a:ea typeface="Calisto MT" pitchFamily="18" charset="0"/>
                <a:cs typeface="Calisto MT" pitchFamily="18" charset="0"/>
                <a:sym typeface="Calisto MT" pitchFamily="18" charset="0"/>
              </a:rPr>
              <a:t>This is why </a:t>
            </a:r>
            <a:r>
              <a:rPr lang="en-US" sz="5500" b="1">
                <a:solidFill>
                  <a:srgbClr val="FF0000"/>
                </a:solidFill>
                <a:latin typeface="Calisto MT" pitchFamily="18" charset="0"/>
                <a:ea typeface="Calisto MT" pitchFamily="18" charset="0"/>
                <a:cs typeface="Calisto MT" pitchFamily="18" charset="0"/>
                <a:sym typeface="Calisto MT" pitchFamily="18" charset="0"/>
              </a:rPr>
              <a:t>we are all one</a:t>
            </a:r>
            <a:r>
              <a:rPr lang="en-US" sz="5500">
                <a:solidFill>
                  <a:srgbClr val="333333"/>
                </a:solidFill>
                <a:latin typeface="Calisto MT" pitchFamily="18" charset="0"/>
                <a:ea typeface="Calisto MT" pitchFamily="18" charset="0"/>
                <a:cs typeface="Calisto MT" pitchFamily="18" charset="0"/>
                <a:sym typeface="Calisto MT" pitchFamily="18" charset="0"/>
              </a:rPr>
              <a:t>, because the </a:t>
            </a:r>
            <a:r>
              <a:rPr lang="en-US" sz="5500" b="1">
                <a:solidFill>
                  <a:srgbClr val="FF0000"/>
                </a:solidFill>
                <a:latin typeface="Calisto MT" pitchFamily="18" charset="0"/>
                <a:ea typeface="Calisto MT" pitchFamily="18" charset="0"/>
                <a:cs typeface="Calisto MT" pitchFamily="18" charset="0"/>
                <a:sym typeface="Calisto MT" pitchFamily="18" charset="0"/>
              </a:rPr>
              <a:t>Father is in Christ</a:t>
            </a:r>
            <a:r>
              <a:rPr lang="en-US" sz="5500">
                <a:solidFill>
                  <a:srgbClr val="333333"/>
                </a:solidFill>
                <a:latin typeface="Calisto MT" pitchFamily="18" charset="0"/>
                <a:ea typeface="Calisto MT" pitchFamily="18" charset="0"/>
                <a:cs typeface="Calisto MT" pitchFamily="18" charset="0"/>
                <a:sym typeface="Calisto MT" pitchFamily="18" charset="0"/>
              </a:rPr>
              <a:t>, and </a:t>
            </a:r>
            <a:r>
              <a:rPr lang="en-US" sz="5500" b="1">
                <a:solidFill>
                  <a:srgbClr val="FF0000"/>
                </a:solidFill>
                <a:latin typeface="Calisto MT" pitchFamily="18" charset="0"/>
                <a:ea typeface="Calisto MT" pitchFamily="18" charset="0"/>
                <a:cs typeface="Calisto MT" pitchFamily="18" charset="0"/>
                <a:sym typeface="Calisto MT" pitchFamily="18" charset="0"/>
              </a:rPr>
              <a:t>Christ is in us. </a:t>
            </a:r>
            <a:r>
              <a:rPr lang="en-US" sz="5500">
                <a:solidFill>
                  <a:srgbClr val="333333"/>
                </a:solidFill>
                <a:latin typeface="Calisto MT" pitchFamily="18" charset="0"/>
                <a:ea typeface="Calisto MT" pitchFamily="18" charset="0"/>
                <a:cs typeface="Calisto MT" pitchFamily="18" charset="0"/>
                <a:sym typeface="Calisto MT" pitchFamily="18" charset="0"/>
              </a:rPr>
              <a:t>He is </a:t>
            </a:r>
            <a:r>
              <a:rPr lang="en-US" sz="5500" b="1">
                <a:solidFill>
                  <a:srgbClr val="FF0000"/>
                </a:solidFill>
                <a:latin typeface="Calisto MT" pitchFamily="18" charset="0"/>
                <a:ea typeface="Calisto MT" pitchFamily="18" charset="0"/>
                <a:cs typeface="Calisto MT" pitchFamily="18" charset="0"/>
                <a:sym typeface="Calisto MT" pitchFamily="18" charset="0"/>
              </a:rPr>
              <a:t>in us through his flesh </a:t>
            </a:r>
            <a:r>
              <a:rPr lang="en-US" sz="5500">
                <a:solidFill>
                  <a:srgbClr val="333333"/>
                </a:solidFill>
                <a:latin typeface="Calisto MT" pitchFamily="18" charset="0"/>
                <a:ea typeface="Calisto MT" pitchFamily="18" charset="0"/>
                <a:cs typeface="Calisto MT" pitchFamily="18" charset="0"/>
                <a:sym typeface="Calisto MT" pitchFamily="18" charset="0"/>
              </a:rPr>
              <a:t>and we are in him. </a:t>
            </a:r>
            <a:r>
              <a:rPr lang="en-US" sz="5500" b="1" u="sng">
                <a:solidFill>
                  <a:srgbClr val="FF0000"/>
                </a:solidFill>
                <a:latin typeface="Calisto MT" pitchFamily="18" charset="0"/>
                <a:ea typeface="Calisto MT" pitchFamily="18" charset="0"/>
                <a:cs typeface="Calisto MT" pitchFamily="18" charset="0"/>
                <a:sym typeface="Calisto MT" pitchFamily="18" charset="0"/>
              </a:rPr>
              <a:t>With him we form a unity which is in God</a:t>
            </a:r>
            <a:r>
              <a:rPr lang="en-US" sz="5500">
                <a:solidFill>
                  <a:srgbClr val="333333"/>
                </a:solidFill>
                <a:latin typeface="Calisto MT" pitchFamily="18" charset="0"/>
                <a:ea typeface="Calisto MT" pitchFamily="18" charset="0"/>
                <a:cs typeface="Calisto MT" pitchFamily="18" charset="0"/>
                <a:sym typeface="Calisto MT" pitchFamily="18" charset="0"/>
              </a:rPr>
              <a:t>.</a:t>
            </a:r>
            <a:endParaRPr lang="en-US"/>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ph type="title"/>
          </p:nvPr>
        </p:nvSpPr>
        <p:spPr/>
        <p:txBody>
          <a:bodyPr/>
          <a:lstStyle/>
          <a:p>
            <a:pPr defTabSz="447675"/>
            <a:r>
              <a:rPr lang="en-US" sz="5300" b="1" u="sng">
                <a:solidFill>
                  <a:srgbClr val="86123F"/>
                </a:solidFill>
                <a:latin typeface="Times New Roman" pitchFamily="18" charset="0"/>
                <a:cs typeface="Times New Roman" pitchFamily="18" charset="0"/>
                <a:sym typeface="Times New Roman" pitchFamily="18" charset="0"/>
              </a:rPr>
              <a:t/>
            </a:r>
            <a:br>
              <a:rPr lang="en-US" sz="5300" b="1" u="sng">
                <a:solidFill>
                  <a:srgbClr val="86123F"/>
                </a:solidFill>
                <a:latin typeface="Times New Roman" pitchFamily="18" charset="0"/>
                <a:cs typeface="Times New Roman" pitchFamily="18" charset="0"/>
                <a:sym typeface="Times New Roman" pitchFamily="18" charset="0"/>
              </a:rPr>
            </a:br>
            <a:r>
              <a:rPr lang="en-US" sz="5300" b="1" u="sng">
                <a:solidFill>
                  <a:srgbClr val="86123F"/>
                </a:solidFill>
                <a:latin typeface="Times New Roman" pitchFamily="18" charset="0"/>
                <a:cs typeface="Times New Roman" pitchFamily="18" charset="0"/>
                <a:sym typeface="Times New Roman" pitchFamily="18" charset="0"/>
              </a:rPr>
              <a:t>I.	 Don’t let him board in the first place</a:t>
            </a:r>
            <a:endParaRPr lang="en-US"/>
          </a:p>
        </p:txBody>
      </p:sp>
      <p:sp>
        <p:nvSpPr>
          <p:cNvPr id="6146" name="Rectangle 2"/>
          <p:cNvSpPr>
            <a:spLocks noChangeArrowheads="1"/>
          </p:cNvSpPr>
          <p:nvPr>
            <p:ph type="body" idx="1"/>
          </p:nvPr>
        </p:nvSpPr>
        <p:spPr>
          <a:xfrm>
            <a:off x="1466850" y="2768600"/>
            <a:ext cx="10464800" cy="5715000"/>
          </a:xfrm>
        </p:spPr>
        <p:txBody>
          <a:bodyPr/>
          <a:lstStyle/>
          <a:p>
            <a:pPr algn="ctr" defTabSz="457200">
              <a:spcBef>
                <a:spcPct val="0"/>
              </a:spcBef>
            </a:pPr>
            <a:r>
              <a:rPr lang="en-US" sz="5200" b="1">
                <a:solidFill>
                  <a:srgbClr val="000000"/>
                </a:solidFill>
                <a:latin typeface="Times New Roman" pitchFamily="18" charset="0"/>
                <a:cs typeface="Times New Roman" pitchFamily="18" charset="0"/>
                <a:sym typeface="Times New Roman" pitchFamily="18" charset="0"/>
              </a:rPr>
              <a:t>But Jonah arose to flee to Tarshish from the presence of the Lord. He went down to Joppa, and found a ship going to Tarshish;</a:t>
            </a:r>
            <a:r>
              <a:rPr lang="en-US" sz="5200" b="1">
                <a:solidFill>
                  <a:srgbClr val="86123F"/>
                </a:solidFill>
                <a:latin typeface="Times New Roman" pitchFamily="18" charset="0"/>
                <a:cs typeface="Times New Roman" pitchFamily="18" charset="0"/>
                <a:sym typeface="Times New Roman" pitchFamily="18" charset="0"/>
              </a:rPr>
              <a:t> so he paid the fare, and went down into it, to go with them to Tarshish from the presence of the Lord</a:t>
            </a:r>
            <a:r>
              <a:rPr lang="en-US" sz="5200" b="1">
                <a:solidFill>
                  <a:srgbClr val="000000"/>
                </a:solidFill>
                <a:latin typeface="Times New Roman" pitchFamily="18" charset="0"/>
                <a:cs typeface="Times New Roman" pitchFamily="18" charset="0"/>
                <a:sym typeface="Times New Roman" pitchFamily="18" charset="0"/>
              </a:rPr>
              <a:t>. Jon1:3</a:t>
            </a:r>
            <a:endParaRPr lang="en-US"/>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ph type="title"/>
          </p:nvPr>
        </p:nvSpPr>
        <p:spPr/>
        <p:txBody>
          <a:bodyPr/>
          <a:lstStyle/>
          <a:p>
            <a:pPr defTabSz="457200"/>
            <a:r>
              <a:rPr lang="en-US" sz="4300" b="1" u="sng">
                <a:solidFill>
                  <a:srgbClr val="86123F"/>
                </a:solidFill>
                <a:latin typeface="Times New Roman" pitchFamily="18" charset="0"/>
                <a:cs typeface="Times New Roman" pitchFamily="18" charset="0"/>
                <a:sym typeface="Times New Roman" pitchFamily="18" charset="0"/>
              </a:rPr>
              <a:t>II.	Realize why the storms are in your life</a:t>
            </a:r>
            <a:endParaRPr lang="en-US"/>
          </a:p>
        </p:txBody>
      </p:sp>
      <p:sp>
        <p:nvSpPr>
          <p:cNvPr id="7170" name="Rectangle 2"/>
          <p:cNvSpPr>
            <a:spLocks noChangeArrowheads="1"/>
          </p:cNvSpPr>
          <p:nvPr>
            <p:ph type="body" idx="1"/>
          </p:nvPr>
        </p:nvSpPr>
        <p:spPr/>
        <p:txBody>
          <a:bodyPr/>
          <a:lstStyle/>
          <a:p>
            <a:pPr marL="730250" indent="-730250" algn="ctr">
              <a:buSzPct val="47000"/>
              <a:buFontTx/>
              <a:buBlip>
                <a:blip r:embed="rId2"/>
              </a:buBlip>
            </a:pPr>
            <a:r>
              <a:rPr lang="en-US" sz="5300" b="1">
                <a:latin typeface="Times New Roman" pitchFamily="18" charset="0"/>
                <a:cs typeface="Times New Roman" pitchFamily="18" charset="0"/>
                <a:sym typeface="Times New Roman" pitchFamily="18" charset="0"/>
              </a:rPr>
              <a:t>Then the men were exceedingly afraid, and said to him, “Why have you done this?” For the men knew that he fled from the presence of the Lord, because he had told them v 10</a:t>
            </a:r>
            <a:endParaRPr lang="en-US"/>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ph type="title"/>
          </p:nvPr>
        </p:nvSpPr>
        <p:spPr/>
        <p:txBody>
          <a:bodyPr/>
          <a:lstStyle/>
          <a:p>
            <a:pPr defTabSz="457200">
              <a:tabLst>
                <a:tab pos="355600" algn="l"/>
              </a:tabLst>
            </a:pPr>
            <a:r>
              <a:rPr lang="en-US" sz="5300" b="1" u="sng">
                <a:solidFill>
                  <a:srgbClr val="86123F"/>
                </a:solidFill>
                <a:latin typeface="Times New Roman" pitchFamily="18" charset="0"/>
                <a:cs typeface="Times New Roman" pitchFamily="18" charset="0"/>
                <a:sym typeface="Times New Roman" pitchFamily="18" charset="0"/>
              </a:rPr>
              <a:t>III.	Don’t get rid of the wrong things</a:t>
            </a:r>
            <a:endParaRPr lang="en-US"/>
          </a:p>
        </p:txBody>
      </p:sp>
      <p:sp>
        <p:nvSpPr>
          <p:cNvPr id="8194" name="Rectangle 2"/>
          <p:cNvSpPr>
            <a:spLocks noChangeArrowheads="1"/>
          </p:cNvSpPr>
          <p:nvPr>
            <p:ph type="body" idx="1"/>
          </p:nvPr>
        </p:nvSpPr>
        <p:spPr/>
        <p:txBody>
          <a:bodyPr/>
          <a:lstStyle/>
          <a:p>
            <a:pPr marL="661988" indent="-661988" algn="ctr">
              <a:buSzPct val="47000"/>
              <a:buFontTx/>
              <a:buBlip>
                <a:blip r:embed="rId2"/>
              </a:buBlip>
            </a:pPr>
            <a:r>
              <a:rPr lang="en-US" sz="4800" b="1">
                <a:latin typeface="Times New Roman" pitchFamily="18" charset="0"/>
                <a:cs typeface="Times New Roman" pitchFamily="18" charset="0"/>
                <a:sym typeface="Times New Roman" pitchFamily="18" charset="0"/>
              </a:rPr>
              <a:t>5 Then the mariners were afraid; and every man cried out to his god, and threw the cargo that was in the ship into the sea, to lighten the load.[a] But Jonah had gone down into the lowest parts of the ship, had lain down, and was fast asleep. Jon 1:5</a:t>
            </a:r>
            <a:endParaRPr lang="en-US"/>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ph type="title"/>
          </p:nvPr>
        </p:nvSpPr>
        <p:spPr/>
        <p:txBody>
          <a:bodyPr/>
          <a:lstStyle/>
          <a:p>
            <a:pPr algn="l" defTabSz="457200"/>
            <a:r>
              <a:rPr lang="en-US" sz="4500" b="1" u="sng">
                <a:solidFill>
                  <a:srgbClr val="86123F"/>
                </a:solidFill>
                <a:latin typeface="Times New Roman" pitchFamily="18" charset="0"/>
                <a:cs typeface="Times New Roman" pitchFamily="18" charset="0"/>
                <a:sym typeface="Times New Roman" pitchFamily="18" charset="0"/>
              </a:rPr>
              <a:t>IV.	Don’t work to keep Jonah in your life</a:t>
            </a:r>
            <a:endParaRPr lang="en-US"/>
          </a:p>
        </p:txBody>
      </p:sp>
      <p:sp>
        <p:nvSpPr>
          <p:cNvPr id="9218" name="Rectangle 2"/>
          <p:cNvSpPr>
            <a:spLocks noChangeArrowheads="1"/>
          </p:cNvSpPr>
          <p:nvPr>
            <p:ph type="body" idx="1"/>
          </p:nvPr>
        </p:nvSpPr>
        <p:spPr>
          <a:xfrm>
            <a:off x="1131888" y="2768600"/>
            <a:ext cx="10464800" cy="5715000"/>
          </a:xfrm>
        </p:spPr>
        <p:txBody>
          <a:bodyPr/>
          <a:lstStyle/>
          <a:p>
            <a:pPr marL="758825" indent="-758825" algn="ctr">
              <a:buSzPct val="47000"/>
              <a:buFontTx/>
              <a:buBlip>
                <a:blip r:embed="rId2"/>
              </a:buBlip>
            </a:pPr>
            <a:r>
              <a:rPr lang="en-US" sz="5500">
                <a:latin typeface="Times New Roman Bold" charset="0"/>
                <a:ea typeface="Times New Roman Bold" charset="0"/>
                <a:cs typeface="Times New Roman Bold" charset="0"/>
                <a:sym typeface="Times New Roman Bold" charset="0"/>
              </a:rPr>
              <a:t>13 Nevertheless the men rowed hard to return to land, but they could not, for the sea continued to grow more tempestuous against them.</a:t>
            </a:r>
            <a:endParaRPr lang="en-US"/>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ph type="title"/>
          </p:nvPr>
        </p:nvSpPr>
        <p:spPr>
          <a:xfrm>
            <a:off x="1358900" y="254000"/>
            <a:ext cx="10464800" cy="2438400"/>
          </a:xfrm>
        </p:spPr>
        <p:txBody>
          <a:bodyPr/>
          <a:lstStyle/>
          <a:p>
            <a:pPr algn="l" defTabSz="457200"/>
            <a:r>
              <a:rPr lang="en-US" sz="1100">
                <a:solidFill>
                  <a:srgbClr val="000000"/>
                </a:solidFill>
                <a:latin typeface="Helvetica" charset="0"/>
                <a:ea typeface="Helvetica" charset="0"/>
                <a:cs typeface="Helvetica" charset="0"/>
                <a:sym typeface="Helvetica" charset="0"/>
              </a:rPr>
              <a:t/>
            </a:r>
            <a:br>
              <a:rPr lang="en-US" sz="1100">
                <a:solidFill>
                  <a:srgbClr val="000000"/>
                </a:solidFill>
                <a:latin typeface="Helvetica" charset="0"/>
                <a:ea typeface="Helvetica" charset="0"/>
                <a:cs typeface="Helvetica" charset="0"/>
                <a:sym typeface="Helvetica" charset="0"/>
              </a:rPr>
            </a:br>
            <a:r>
              <a:rPr lang="en-US" sz="4000" b="1" u="sng">
                <a:solidFill>
                  <a:srgbClr val="86123F"/>
                </a:solidFill>
                <a:latin typeface="Times New Roman" pitchFamily="18" charset="0"/>
                <a:cs typeface="Times New Roman" pitchFamily="18" charset="0"/>
                <a:sym typeface="Times New Roman" pitchFamily="18" charset="0"/>
              </a:rPr>
              <a:t>V.	When you get rid of your Jonah, your life will immediately get back on course</a:t>
            </a:r>
            <a:endParaRPr lang="en-US"/>
          </a:p>
        </p:txBody>
      </p:sp>
      <p:sp>
        <p:nvSpPr>
          <p:cNvPr id="10242" name="Rectangle 2"/>
          <p:cNvSpPr>
            <a:spLocks noChangeArrowheads="1"/>
          </p:cNvSpPr>
          <p:nvPr>
            <p:ph type="body" idx="1"/>
          </p:nvPr>
        </p:nvSpPr>
        <p:spPr>
          <a:xfrm rot="21544043">
            <a:off x="1270000" y="2768600"/>
            <a:ext cx="10464800" cy="5713413"/>
          </a:xfrm>
        </p:spPr>
        <p:txBody>
          <a:bodyPr/>
          <a:lstStyle/>
          <a:p>
            <a:pPr marL="703263" indent="-703263">
              <a:buSzPct val="47000"/>
              <a:buFontTx/>
              <a:buBlip>
                <a:blip r:embed="rId2"/>
              </a:buBlip>
            </a:pPr>
            <a:r>
              <a:rPr lang="en-US" sz="5100" b="1">
                <a:latin typeface="Times New Roman" pitchFamily="18" charset="0"/>
                <a:cs typeface="Times New Roman" pitchFamily="18" charset="0"/>
                <a:sym typeface="Times New Roman" pitchFamily="18" charset="0"/>
              </a:rPr>
              <a:t>15 So they picked up Jonah and threw him into the sea, and the sea ceased from its raging. 16 Then the men feared the Lord exceedingly, and offered a sacrifice to the Lord and took vows. Jon 1:15,16</a:t>
            </a:r>
            <a:endParaRPr lang="en-US"/>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ph type="title"/>
          </p:nvPr>
        </p:nvSpPr>
        <p:spPr/>
        <p:txBody>
          <a:bodyPr/>
          <a:lstStyle/>
          <a:p>
            <a:r>
              <a:rPr lang="en-US" sz="8000" b="1" u="sng">
                <a:latin typeface="Times New Roman" pitchFamily="18" charset="0"/>
                <a:cs typeface="Times New Roman" pitchFamily="18" charset="0"/>
                <a:sym typeface="Times New Roman" pitchFamily="18" charset="0"/>
              </a:rPr>
              <a:t>Pauline Epistle </a:t>
            </a:r>
            <a:endParaRPr lang="en-US"/>
          </a:p>
        </p:txBody>
      </p:sp>
      <p:sp>
        <p:nvSpPr>
          <p:cNvPr id="11266" name="Rectangle 2"/>
          <p:cNvSpPr>
            <a:spLocks noChangeArrowheads="1"/>
          </p:cNvSpPr>
          <p:nvPr>
            <p:ph type="body" idx="1"/>
          </p:nvPr>
        </p:nvSpPr>
        <p:spPr/>
        <p:txBody>
          <a:bodyPr/>
          <a:lstStyle/>
          <a:p>
            <a:pPr marL="685800" indent="-685800" algn="ctr" defTabSz="536575">
              <a:spcBef>
                <a:spcPts val="3800"/>
              </a:spcBef>
              <a:buSzPct val="47000"/>
              <a:buFontTx/>
              <a:buBlip>
                <a:blip r:embed="rId2"/>
              </a:buBlip>
            </a:pPr>
            <a:r>
              <a:rPr lang="en-US" sz="4900" b="1">
                <a:latin typeface="Times New Roman" pitchFamily="18" charset="0"/>
                <a:cs typeface="Times New Roman" pitchFamily="18" charset="0"/>
                <a:sym typeface="Times New Roman" pitchFamily="18" charset="0"/>
              </a:rPr>
              <a:t>But now I have written to you not to keep company </a:t>
            </a:r>
            <a:r>
              <a:rPr lang="en-US" sz="4900" b="1" u="sng">
                <a:solidFill>
                  <a:srgbClr val="86123F"/>
                </a:solidFill>
                <a:latin typeface="Times New Roman" pitchFamily="18" charset="0"/>
                <a:cs typeface="Times New Roman" pitchFamily="18" charset="0"/>
                <a:sym typeface="Times New Roman" pitchFamily="18" charset="0"/>
              </a:rPr>
              <a:t>with anyone named a brother</a:t>
            </a:r>
            <a:r>
              <a:rPr lang="en-US" sz="4900" b="1">
                <a:latin typeface="Times New Roman" pitchFamily="18" charset="0"/>
                <a:cs typeface="Times New Roman" pitchFamily="18" charset="0"/>
                <a:sym typeface="Times New Roman" pitchFamily="18" charset="0"/>
              </a:rPr>
              <a:t>, who is sexually immoral, or covetous, or an idolater, or a reviler, or a drunkard, or an extortioner—not even to eat with such a person. 1 Cor 5:12</a:t>
            </a:r>
            <a:endParaRPr lang="en-US"/>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2289" name="AutoShape 1"/>
          <p:cNvSpPr>
            <a:spLocks/>
          </p:cNvSpPr>
          <p:nvPr/>
        </p:nvSpPr>
        <p:spPr bwMode="auto">
          <a:xfrm>
            <a:off x="10256838" y="381000"/>
            <a:ext cx="2341562" cy="23415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990000"/>
          </a:solidFill>
          <a:ln w="12700" cap="flat" cmpd="sng">
            <a:noFill/>
            <a:prstDash val="solid"/>
            <a:miter lim="0"/>
            <a:headEnd/>
            <a:tailEnd/>
          </a:ln>
          <a:effectLst/>
        </p:spPr>
        <p:txBody>
          <a:bodyPr lIns="65023" tIns="65023" rIns="65023" bIns="65023" anchor="ctr"/>
          <a:lstStyle/>
          <a:p>
            <a:pPr defTabSz="914400"/>
            <a:endParaRPr lang="en-US" sz="2400">
              <a:solidFill>
                <a:srgbClr val="FFFFFF"/>
              </a:solidFill>
              <a:latin typeface="Century Gothic" pitchFamily="34" charset="0"/>
              <a:ea typeface="Century Gothic" pitchFamily="34" charset="0"/>
              <a:cs typeface="Century Gothic" pitchFamily="34" charset="0"/>
              <a:sym typeface="Century Gothic" pitchFamily="34" charset="0"/>
            </a:endParaRPr>
          </a:p>
        </p:txBody>
      </p:sp>
      <p:sp>
        <p:nvSpPr>
          <p:cNvPr id="12290" name="Rectangle 2"/>
          <p:cNvSpPr>
            <a:spLocks/>
          </p:cNvSpPr>
          <p:nvPr>
            <p:ph type="title"/>
          </p:nvPr>
        </p:nvSpPr>
        <p:spPr bwMode="auto">
          <a:xfrm>
            <a:off x="649288" y="1300163"/>
            <a:ext cx="9256712" cy="1625600"/>
          </a:xfrm>
          <a:noFill/>
          <a:ln w="12700" cap="flat">
            <a:miter lim="0"/>
            <a:headEnd/>
            <a:tailEnd/>
          </a:ln>
        </p:spPr>
        <p:txBody>
          <a:bodyPr vert="horz" wrap="square" lIns="65023" tIns="65023" rIns="65023" bIns="65023" numCol="1" anchor="b" anchorCtr="0" compatLnSpc="1">
            <a:prstTxWarp prst="textNoShape">
              <a:avLst/>
            </a:prstTxWarp>
          </a:bodyPr>
          <a:lstStyle/>
          <a:p>
            <a:pPr defTabSz="914400"/>
            <a:r>
              <a:rPr lang="en-US" sz="5000" b="1" u="sng">
                <a:solidFill>
                  <a:srgbClr val="990000"/>
                </a:solidFill>
                <a:latin typeface="Century Gothic" pitchFamily="34" charset="0"/>
                <a:ea typeface="Century Gothic" pitchFamily="34" charset="0"/>
                <a:cs typeface="Century Gothic" pitchFamily="34" charset="0"/>
                <a:sym typeface="Century Gothic" pitchFamily="34" charset="0"/>
              </a:rPr>
              <a:t>Chapter Fourteen (Didachi)</a:t>
            </a:r>
            <a:endParaRPr lang="en-US"/>
          </a:p>
        </p:txBody>
      </p:sp>
      <p:sp>
        <p:nvSpPr>
          <p:cNvPr id="12291" name="Rectangle 3"/>
          <p:cNvSpPr>
            <a:spLocks/>
          </p:cNvSpPr>
          <p:nvPr>
            <p:ph type="body" idx="1"/>
          </p:nvPr>
        </p:nvSpPr>
        <p:spPr bwMode="auto">
          <a:xfrm>
            <a:off x="649288" y="3141663"/>
            <a:ext cx="11914187" cy="6302375"/>
          </a:xfrm>
          <a:noFill/>
          <a:ln w="12700" cap="flat">
            <a:miter lim="0"/>
            <a:headEnd/>
            <a:tailEnd/>
          </a:ln>
        </p:spPr>
        <p:txBody>
          <a:bodyPr vert="horz" wrap="square" lIns="65023" tIns="65023" rIns="65023" bIns="65023" numCol="1" anchor="t" anchorCtr="0" compatLnSpc="1">
            <a:prstTxWarp prst="textNoShape">
              <a:avLst/>
            </a:prstTxWarp>
          </a:bodyPr>
          <a:lstStyle/>
          <a:p>
            <a:pPr marL="273050" indent="-273050" algn="ctr" defTabSz="914400">
              <a:lnSpc>
                <a:spcPct val="90000"/>
              </a:lnSpc>
              <a:spcBef>
                <a:spcPts val="1800"/>
              </a:spcBef>
              <a:buClr>
                <a:srgbClr val="990000"/>
              </a:buClr>
              <a:buFont typeface="Wingdings 2" pitchFamily="18" charset="2"/>
              <a:buChar char="◼"/>
            </a:pPr>
            <a:r>
              <a:rPr lang="en-US" sz="2400">
                <a:solidFill>
                  <a:srgbClr val="333333"/>
                </a:solidFill>
                <a:latin typeface="Century Gothic" pitchFamily="34" charset="0"/>
                <a:ea typeface="Century Gothic" pitchFamily="34" charset="0"/>
                <a:cs typeface="Century Gothic" pitchFamily="34" charset="0"/>
                <a:sym typeface="Century Gothic" pitchFamily="34" charset="0"/>
              </a:rPr>
              <a:t>   </a:t>
            </a:r>
            <a:r>
              <a:rPr lang="en-US" sz="3800">
                <a:solidFill>
                  <a:srgbClr val="333333"/>
                </a:solidFill>
                <a:latin typeface="Century Gothic" pitchFamily="34" charset="0"/>
                <a:ea typeface="Century Gothic" pitchFamily="34" charset="0"/>
                <a:cs typeface="Century Gothic" pitchFamily="34" charset="0"/>
                <a:sym typeface="Century Gothic" pitchFamily="34" charset="0"/>
              </a:rPr>
              <a:t>   And when coming together on the Lord's own day, break bread and give thanks after confessing your transgressions. </a:t>
            </a:r>
            <a:r>
              <a:rPr lang="en-US" sz="3800" b="1" u="sng">
                <a:solidFill>
                  <a:srgbClr val="E94A00"/>
                </a:solidFill>
                <a:latin typeface="Century Gothic" pitchFamily="34" charset="0"/>
                <a:ea typeface="Century Gothic" pitchFamily="34" charset="0"/>
                <a:cs typeface="Century Gothic" pitchFamily="34" charset="0"/>
                <a:sym typeface="Century Gothic" pitchFamily="34" charset="0"/>
              </a:rPr>
              <a:t>In that manner, your sacrifice will be pure. And do not let anyone coming with a quarrel against a brother join you until they get reconciled</a:t>
            </a:r>
            <a:r>
              <a:rPr lang="en-US" sz="3800">
                <a:solidFill>
                  <a:srgbClr val="333333"/>
                </a:solidFill>
                <a:latin typeface="Century Gothic" pitchFamily="34" charset="0"/>
                <a:ea typeface="Century Gothic" pitchFamily="34" charset="0"/>
                <a:cs typeface="Century Gothic" pitchFamily="34" charset="0"/>
                <a:sym typeface="Century Gothic" pitchFamily="34" charset="0"/>
              </a:rPr>
              <a:t>, </a:t>
            </a:r>
            <a:r>
              <a:rPr lang="en-US" sz="3800" b="1" u="sng">
                <a:solidFill>
                  <a:srgbClr val="E94A00"/>
                </a:solidFill>
                <a:latin typeface="Century Gothic" pitchFamily="34" charset="0"/>
                <a:ea typeface="Century Gothic" pitchFamily="34" charset="0"/>
                <a:cs typeface="Century Gothic" pitchFamily="34" charset="0"/>
                <a:sym typeface="Century Gothic" pitchFamily="34" charset="0"/>
              </a:rPr>
              <a:t>in order that your sacrifice is not impure.</a:t>
            </a:r>
            <a:r>
              <a:rPr lang="en-US" sz="3800">
                <a:solidFill>
                  <a:srgbClr val="333333"/>
                </a:solidFill>
                <a:latin typeface="Century Gothic" pitchFamily="34" charset="0"/>
                <a:ea typeface="Century Gothic" pitchFamily="34" charset="0"/>
                <a:cs typeface="Century Gothic" pitchFamily="34" charset="0"/>
                <a:sym typeface="Century Gothic" pitchFamily="34" charset="0"/>
              </a:rPr>
              <a:t> For this has been spoken of by the Lord, "in every place and time offer me a pure sacrifice, for I am a great King," says the Lord, "and My name is wonderful among the nations."</a:t>
            </a:r>
            <a:endParaRPr lang="en-US"/>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ph type="title"/>
          </p:nvPr>
        </p:nvSpPr>
        <p:spPr/>
        <p:txBody>
          <a:bodyPr/>
          <a:lstStyle/>
          <a:p>
            <a:r>
              <a:rPr lang="en-US" sz="8000">
                <a:latin typeface="Times New Roman Bold" charset="0"/>
                <a:ea typeface="Times New Roman Bold" charset="0"/>
                <a:cs typeface="Times New Roman Bold" charset="0"/>
                <a:sym typeface="Times New Roman Bold" charset="0"/>
              </a:rPr>
              <a:t>Catholic Epistle</a:t>
            </a:r>
            <a:endParaRPr lang="en-US"/>
          </a:p>
        </p:txBody>
      </p:sp>
      <p:sp>
        <p:nvSpPr>
          <p:cNvPr id="13314" name="Rectangle 2"/>
          <p:cNvSpPr>
            <a:spLocks noChangeArrowheads="1"/>
          </p:cNvSpPr>
          <p:nvPr>
            <p:ph type="body" idx="1"/>
          </p:nvPr>
        </p:nvSpPr>
        <p:spPr/>
        <p:txBody>
          <a:bodyPr/>
          <a:lstStyle/>
          <a:p>
            <a:pPr marL="730250" indent="-730250" algn="ctr">
              <a:buSzPct val="47000"/>
              <a:buFontTx/>
              <a:buBlip>
                <a:blip r:embed="rId2"/>
              </a:buBlip>
            </a:pPr>
            <a:r>
              <a:rPr lang="en-US" sz="5300" b="1">
                <a:latin typeface="Times New Roman" pitchFamily="18" charset="0"/>
                <a:cs typeface="Times New Roman" pitchFamily="18" charset="0"/>
                <a:sym typeface="Times New Roman" pitchFamily="18" charset="0"/>
              </a:rPr>
              <a:t>14 Therefore, beloved, looking forward to these things, be diligent to be found by Him in </a:t>
            </a:r>
            <a:r>
              <a:rPr lang="en-US" sz="5300" b="1">
                <a:solidFill>
                  <a:srgbClr val="86123F"/>
                </a:solidFill>
                <a:latin typeface="Times New Roman" pitchFamily="18" charset="0"/>
                <a:cs typeface="Times New Roman" pitchFamily="18" charset="0"/>
                <a:sym typeface="Times New Roman" pitchFamily="18" charset="0"/>
              </a:rPr>
              <a:t>peace, without spot and blameless</a:t>
            </a:r>
            <a:r>
              <a:rPr lang="en-US" sz="5300" b="1">
                <a:latin typeface="Times New Roman" pitchFamily="18" charset="0"/>
                <a:cs typeface="Times New Roman" pitchFamily="18" charset="0"/>
                <a:sym typeface="Times New Roman" pitchFamily="18" charset="0"/>
              </a:rPr>
              <a:t>; 15 and consider that the longsuffering of our Lord is salvation. 2 Pet 3:14,15</a:t>
            </a:r>
            <a:endParaRPr lang="en-US"/>
          </a:p>
        </p:txBody>
      </p:sp>
    </p:spTree>
  </p:cSld>
  <p:clrMapOvr>
    <a:masterClrMapping/>
  </p:clrMapOvr>
  <p:transition spd="med"/>
</p:sld>
</file>

<file path=ppt/theme/theme1.xml><?xml version="1.0" encoding="utf-8"?>
<a:theme xmlns:a="http://schemas.openxmlformats.org/drawingml/2006/main" name="Office Theme">
  <a:themeElements>
    <a:clrScheme name="">
      <a:dk1>
        <a:srgbClr val="45A7DE"/>
      </a:dk1>
      <a:lt1>
        <a:srgbClr val="DEB299"/>
      </a:lt1>
      <a:dk2>
        <a:srgbClr val="D8D7D7"/>
      </a:dk2>
      <a:lt2>
        <a:srgbClr val="5A554C"/>
      </a:lt2>
      <a:accent1>
        <a:srgbClr val="3E93D7"/>
      </a:accent1>
      <a:accent2>
        <a:srgbClr val="67AB3C"/>
      </a:accent2>
      <a:accent3>
        <a:srgbClr val="ECD5CA"/>
      </a:accent3>
      <a:accent4>
        <a:srgbClr val="3A8EBD"/>
      </a:accent4>
      <a:accent5>
        <a:srgbClr val="AFC8E8"/>
      </a:accent5>
      <a:accent6>
        <a:srgbClr val="5D9B35"/>
      </a:accent6>
      <a:hlink>
        <a:srgbClr val="0000FF"/>
      </a:hlink>
      <a:folHlink>
        <a:srgbClr val="FF00FF"/>
      </a:folHlink>
    </a:clrScheme>
    <a:fontScheme name="Office Theme">
      <a:majorFont>
        <a:latin typeface="Marker Felt"/>
        <a:ea typeface="Marker Felt"/>
        <a:cs typeface="Marker Felt"/>
      </a:majorFont>
      <a:minorFont>
        <a:latin typeface="Marker Felt"/>
        <a:ea typeface="Marker Felt"/>
        <a:cs typeface="Marker Felt"/>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97EB">
            <a:alpha val="62000"/>
          </a:srgbClr>
        </a:solidFill>
        <a:ln w="25400" cap="flat" cmpd="sng" algn="ctr">
          <a:solidFill>
            <a:srgbClr val="75B1D4"/>
          </a:solidFill>
          <a:prstDash val="solid"/>
          <a:miter lim="0"/>
          <a:headEnd type="none" w="med" len="med"/>
          <a:tailEnd type="none" w="med" len="med"/>
        </a:ln>
        <a:effectLst/>
      </a:spPr>
      <a:bodyPr vert="horz" wrap="square" lIns="50800" tIns="50800" rIns="50800" bIns="50800" numCol="1" anchor="ctr" anchorCtr="0" compatLnSpc="1">
        <a:prstTxWarp prst="textNoShape">
          <a:avLst/>
        </a:prstTxWarp>
      </a:bodyPr>
      <a:lstStyle>
        <a:defPPr marL="228600" marR="0" indent="0" algn="ctr" defTabSz="584200" rtl="0" eaLnBrk="1" fontAlgn="base" latinLnBrk="0" hangingPunct="0">
          <a:lnSpc>
            <a:spcPct val="100000"/>
          </a:lnSpc>
          <a:spcBef>
            <a:spcPct val="0"/>
          </a:spcBef>
          <a:spcAft>
            <a:spcPct val="0"/>
          </a:spcAft>
          <a:buClrTx/>
          <a:buSzTx/>
          <a:buFontTx/>
          <a:buNone/>
          <a:tabLst/>
          <a:defRPr kumimoji="0" lang="en-US" sz="4000" b="0" i="0" u="none" strike="noStrike" cap="none" normalizeH="0" baseline="0" smtClean="0">
            <a:ln>
              <a:noFill/>
            </a:ln>
            <a:solidFill>
              <a:srgbClr val="858585"/>
            </a:solidFill>
            <a:effectLst/>
            <a:latin typeface="Marker Felt" charset="0"/>
            <a:ea typeface="Marker Felt" charset="0"/>
            <a:cs typeface="Marker Felt" charset="0"/>
            <a:sym typeface="Marker Felt" charset="0"/>
          </a:defRPr>
        </a:defPPr>
      </a:lstStyle>
    </a:spDef>
    <a:lnDef>
      <a:spPr bwMode="auto">
        <a:xfrm>
          <a:off x="0" y="0"/>
          <a:ext cx="1" cy="1"/>
        </a:xfrm>
        <a:custGeom>
          <a:avLst/>
          <a:gdLst/>
          <a:ahLst/>
          <a:cxnLst/>
          <a:rect l="0" t="0" r="0" b="0"/>
          <a:pathLst/>
        </a:custGeom>
        <a:solidFill>
          <a:srgbClr val="0097EB">
            <a:alpha val="62000"/>
          </a:srgbClr>
        </a:solidFill>
        <a:ln w="25400" cap="flat" cmpd="sng" algn="ctr">
          <a:solidFill>
            <a:srgbClr val="75B1D4"/>
          </a:solidFill>
          <a:prstDash val="solid"/>
          <a:miter lim="0"/>
          <a:headEnd type="none" w="med" len="med"/>
          <a:tailEnd type="none" w="med" len="med"/>
        </a:ln>
        <a:effectLst/>
      </a:spPr>
      <a:bodyPr vert="horz" wrap="square" lIns="50800" tIns="50800" rIns="50800" bIns="50800" numCol="1" anchor="ctr" anchorCtr="0" compatLnSpc="1">
        <a:prstTxWarp prst="textNoShape">
          <a:avLst/>
        </a:prstTxWarp>
      </a:bodyPr>
      <a:lstStyle>
        <a:defPPr marL="228600" marR="0" indent="0" algn="ctr" defTabSz="584200" rtl="0" eaLnBrk="1" fontAlgn="base" latinLnBrk="0" hangingPunct="0">
          <a:lnSpc>
            <a:spcPct val="100000"/>
          </a:lnSpc>
          <a:spcBef>
            <a:spcPct val="0"/>
          </a:spcBef>
          <a:spcAft>
            <a:spcPct val="0"/>
          </a:spcAft>
          <a:buClrTx/>
          <a:buSzTx/>
          <a:buFontTx/>
          <a:buNone/>
          <a:tabLst/>
          <a:defRPr kumimoji="0" lang="en-US" sz="4000" b="0" i="0" u="none" strike="noStrike" cap="none" normalizeH="0" baseline="0" smtClean="0">
            <a:ln>
              <a:noFill/>
            </a:ln>
            <a:solidFill>
              <a:srgbClr val="858585"/>
            </a:solidFill>
            <a:effectLst/>
            <a:latin typeface="Marker Felt" charset="0"/>
            <a:ea typeface="Marker Felt" charset="0"/>
            <a:cs typeface="Marker Felt" charset="0"/>
            <a:sym typeface="Marker Felt" charset="0"/>
          </a:defRPr>
        </a:defPPr>
      </a:lstStyle>
    </a:lnDef>
  </a:objectDefaults>
  <a:extraClrSchemeLst/>
</a:theme>
</file>

<file path=ppt/theme/theme2.xml><?xml version="1.0" encoding="utf-8"?>
<a:theme xmlns:a="http://schemas.openxmlformats.org/drawingml/2006/main" name="Office Theme">
  <a:themeElements>
    <a:clrScheme name="">
      <a:dk1>
        <a:srgbClr val="45A7DE"/>
      </a:dk1>
      <a:lt1>
        <a:srgbClr val="DEB299"/>
      </a:lt1>
      <a:dk2>
        <a:srgbClr val="D8D7D7"/>
      </a:dk2>
      <a:lt2>
        <a:srgbClr val="5A554C"/>
      </a:lt2>
      <a:accent1>
        <a:srgbClr val="3E93D7"/>
      </a:accent1>
      <a:accent2>
        <a:srgbClr val="67AB3C"/>
      </a:accent2>
      <a:accent3>
        <a:srgbClr val="ECD5CA"/>
      </a:accent3>
      <a:accent4>
        <a:srgbClr val="3A8EBD"/>
      </a:accent4>
      <a:accent5>
        <a:srgbClr val="AFC8E8"/>
      </a:accent5>
      <a:accent6>
        <a:srgbClr val="5D9B35"/>
      </a:accent6>
      <a:hlink>
        <a:srgbClr val="0000FF"/>
      </a:hlink>
      <a:folHlink>
        <a:srgbClr val="FF00FF"/>
      </a:folHlink>
    </a:clrScheme>
    <a:fontScheme name="Office Theme">
      <a:majorFont>
        <a:latin typeface="Marker Felt"/>
        <a:ea typeface="Marker Felt"/>
        <a:cs typeface="Marker Felt"/>
      </a:majorFont>
      <a:minorFont>
        <a:latin typeface="Marker Felt"/>
        <a:ea typeface="Marker Felt"/>
        <a:cs typeface="Marker Felt"/>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97EB">
            <a:alpha val="62000"/>
          </a:srgbClr>
        </a:solidFill>
        <a:ln w="25400" cap="flat" cmpd="sng" algn="ctr">
          <a:solidFill>
            <a:srgbClr val="75B1D4"/>
          </a:solidFill>
          <a:prstDash val="solid"/>
          <a:miter lim="0"/>
          <a:headEnd type="none" w="med" len="med"/>
          <a:tailEnd type="none" w="med" len="med"/>
        </a:ln>
        <a:effectLst/>
      </a:spPr>
      <a:bodyPr vert="horz" wrap="square" lIns="50800" tIns="50800" rIns="50800" bIns="50800" numCol="1" anchor="ctr" anchorCtr="0" compatLnSpc="1">
        <a:prstTxWarp prst="textNoShape">
          <a:avLst/>
        </a:prstTxWarp>
      </a:bodyPr>
      <a:lstStyle>
        <a:defPPr marL="228600" marR="0" indent="0" algn="ctr" defTabSz="584200" rtl="0" eaLnBrk="1" fontAlgn="base" latinLnBrk="0" hangingPunct="0">
          <a:lnSpc>
            <a:spcPct val="100000"/>
          </a:lnSpc>
          <a:spcBef>
            <a:spcPct val="0"/>
          </a:spcBef>
          <a:spcAft>
            <a:spcPct val="0"/>
          </a:spcAft>
          <a:buClrTx/>
          <a:buSzTx/>
          <a:buFontTx/>
          <a:buNone/>
          <a:tabLst/>
          <a:defRPr kumimoji="0" lang="en-US" sz="4000" b="0" i="0" u="none" strike="noStrike" cap="none" normalizeH="0" baseline="0" smtClean="0">
            <a:ln>
              <a:noFill/>
            </a:ln>
            <a:solidFill>
              <a:srgbClr val="858585"/>
            </a:solidFill>
            <a:effectLst/>
            <a:latin typeface="Marker Felt" charset="0"/>
            <a:ea typeface="Marker Felt" charset="0"/>
            <a:cs typeface="Marker Felt" charset="0"/>
            <a:sym typeface="Marker Felt" charset="0"/>
          </a:defRPr>
        </a:defPPr>
      </a:lstStyle>
    </a:spDef>
    <a:lnDef>
      <a:spPr bwMode="auto">
        <a:xfrm>
          <a:off x="0" y="0"/>
          <a:ext cx="1" cy="1"/>
        </a:xfrm>
        <a:custGeom>
          <a:avLst/>
          <a:gdLst/>
          <a:ahLst/>
          <a:cxnLst/>
          <a:rect l="0" t="0" r="0" b="0"/>
          <a:pathLst/>
        </a:custGeom>
        <a:solidFill>
          <a:srgbClr val="0097EB">
            <a:alpha val="62000"/>
          </a:srgbClr>
        </a:solidFill>
        <a:ln w="25400" cap="flat" cmpd="sng" algn="ctr">
          <a:solidFill>
            <a:srgbClr val="75B1D4"/>
          </a:solidFill>
          <a:prstDash val="solid"/>
          <a:miter lim="0"/>
          <a:headEnd type="none" w="med" len="med"/>
          <a:tailEnd type="none" w="med" len="med"/>
        </a:ln>
        <a:effectLst/>
      </a:spPr>
      <a:bodyPr vert="horz" wrap="square" lIns="50800" tIns="50800" rIns="50800" bIns="50800" numCol="1" anchor="ctr" anchorCtr="0" compatLnSpc="1">
        <a:prstTxWarp prst="textNoShape">
          <a:avLst/>
        </a:prstTxWarp>
      </a:bodyPr>
      <a:lstStyle>
        <a:defPPr marL="228600" marR="0" indent="0" algn="ctr" defTabSz="584200" rtl="0" eaLnBrk="1" fontAlgn="base" latinLnBrk="0" hangingPunct="0">
          <a:lnSpc>
            <a:spcPct val="100000"/>
          </a:lnSpc>
          <a:spcBef>
            <a:spcPct val="0"/>
          </a:spcBef>
          <a:spcAft>
            <a:spcPct val="0"/>
          </a:spcAft>
          <a:buClrTx/>
          <a:buSzTx/>
          <a:buFontTx/>
          <a:buNone/>
          <a:tabLst/>
          <a:defRPr kumimoji="0" lang="en-US" sz="4000" b="0" i="0" u="none" strike="noStrike" cap="none" normalizeH="0" baseline="0" smtClean="0">
            <a:ln>
              <a:noFill/>
            </a:ln>
            <a:solidFill>
              <a:srgbClr val="858585"/>
            </a:solidFill>
            <a:effectLst/>
            <a:latin typeface="Marker Felt" charset="0"/>
            <a:ea typeface="Marker Felt" charset="0"/>
            <a:cs typeface="Marker Felt" charset="0"/>
            <a:sym typeface="Marker Felt" charset="0"/>
          </a:defRPr>
        </a:defPPr>
      </a:lstStyle>
    </a:lnDef>
  </a:objectDefaults>
  <a:extraClrSchemeLst/>
</a:theme>
</file>

<file path=ppt/theme/theme3.xml><?xml version="1.0" encoding="utf-8"?>
<a:theme xmlns:a="http://schemas.openxmlformats.org/drawingml/2006/main" name="Office Theme">
  <a:themeElements>
    <a:clrScheme name="">
      <a:dk1>
        <a:srgbClr val="45A7DE"/>
      </a:dk1>
      <a:lt1>
        <a:srgbClr val="DEB299"/>
      </a:lt1>
      <a:dk2>
        <a:srgbClr val="D8D7D7"/>
      </a:dk2>
      <a:lt2>
        <a:srgbClr val="5A554C"/>
      </a:lt2>
      <a:accent1>
        <a:srgbClr val="3E93D7"/>
      </a:accent1>
      <a:accent2>
        <a:srgbClr val="67AB3C"/>
      </a:accent2>
      <a:accent3>
        <a:srgbClr val="ECD5CA"/>
      </a:accent3>
      <a:accent4>
        <a:srgbClr val="3A8EBD"/>
      </a:accent4>
      <a:accent5>
        <a:srgbClr val="AFC8E8"/>
      </a:accent5>
      <a:accent6>
        <a:srgbClr val="5D9B35"/>
      </a:accent6>
      <a:hlink>
        <a:srgbClr val="0000FF"/>
      </a:hlink>
      <a:folHlink>
        <a:srgbClr val="FF00FF"/>
      </a:folHlink>
    </a:clrScheme>
    <a:fontScheme name="Office Theme">
      <a:majorFont>
        <a:latin typeface="Marker Felt"/>
        <a:ea typeface="Marker Felt"/>
        <a:cs typeface="Marker Felt"/>
      </a:majorFont>
      <a:minorFont>
        <a:latin typeface="Marker Felt"/>
        <a:ea typeface="Marker Felt"/>
        <a:cs typeface="Marker Felt"/>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97EB">
            <a:alpha val="62000"/>
          </a:srgbClr>
        </a:solidFill>
        <a:ln w="25400" cap="flat" cmpd="sng" algn="ctr">
          <a:solidFill>
            <a:srgbClr val="75B1D4"/>
          </a:solidFill>
          <a:prstDash val="solid"/>
          <a:miter lim="0"/>
          <a:headEnd type="none" w="med" len="med"/>
          <a:tailEnd type="none" w="med" len="med"/>
        </a:ln>
        <a:effectLst/>
      </a:spPr>
      <a:bodyPr vert="horz" wrap="square" lIns="50800" tIns="50800" rIns="50800" bIns="50800" numCol="1" anchor="ctr" anchorCtr="0" compatLnSpc="1">
        <a:prstTxWarp prst="textNoShape">
          <a:avLst/>
        </a:prstTxWarp>
      </a:bodyPr>
      <a:lstStyle>
        <a:defPPr marL="228600" marR="0" indent="0" algn="ctr" defTabSz="584200" rtl="0" eaLnBrk="1" fontAlgn="base" latinLnBrk="0" hangingPunct="0">
          <a:lnSpc>
            <a:spcPct val="100000"/>
          </a:lnSpc>
          <a:spcBef>
            <a:spcPct val="0"/>
          </a:spcBef>
          <a:spcAft>
            <a:spcPct val="0"/>
          </a:spcAft>
          <a:buClrTx/>
          <a:buSzTx/>
          <a:buFontTx/>
          <a:buNone/>
          <a:tabLst/>
          <a:defRPr kumimoji="0" lang="en-US" sz="4000" b="0" i="0" u="none" strike="noStrike" cap="none" normalizeH="0" baseline="0" smtClean="0">
            <a:ln>
              <a:noFill/>
            </a:ln>
            <a:solidFill>
              <a:srgbClr val="858585"/>
            </a:solidFill>
            <a:effectLst/>
            <a:latin typeface="Marker Felt" charset="0"/>
            <a:ea typeface="Marker Felt" charset="0"/>
            <a:cs typeface="Marker Felt" charset="0"/>
            <a:sym typeface="Marker Felt" charset="0"/>
          </a:defRPr>
        </a:defPPr>
      </a:lstStyle>
    </a:spDef>
    <a:lnDef>
      <a:spPr bwMode="auto">
        <a:xfrm>
          <a:off x="0" y="0"/>
          <a:ext cx="1" cy="1"/>
        </a:xfrm>
        <a:custGeom>
          <a:avLst/>
          <a:gdLst/>
          <a:ahLst/>
          <a:cxnLst/>
          <a:rect l="0" t="0" r="0" b="0"/>
          <a:pathLst/>
        </a:custGeom>
        <a:solidFill>
          <a:srgbClr val="0097EB">
            <a:alpha val="62000"/>
          </a:srgbClr>
        </a:solidFill>
        <a:ln w="25400" cap="flat" cmpd="sng" algn="ctr">
          <a:solidFill>
            <a:srgbClr val="75B1D4"/>
          </a:solidFill>
          <a:prstDash val="solid"/>
          <a:miter lim="0"/>
          <a:headEnd type="none" w="med" len="med"/>
          <a:tailEnd type="none" w="med" len="med"/>
        </a:ln>
        <a:effectLst/>
      </a:spPr>
      <a:bodyPr vert="horz" wrap="square" lIns="50800" tIns="50800" rIns="50800" bIns="50800" numCol="1" anchor="ctr" anchorCtr="0" compatLnSpc="1">
        <a:prstTxWarp prst="textNoShape">
          <a:avLst/>
        </a:prstTxWarp>
      </a:bodyPr>
      <a:lstStyle>
        <a:defPPr marL="228600" marR="0" indent="0" algn="ctr" defTabSz="584200" rtl="0" eaLnBrk="1" fontAlgn="base" latinLnBrk="0" hangingPunct="0">
          <a:lnSpc>
            <a:spcPct val="100000"/>
          </a:lnSpc>
          <a:spcBef>
            <a:spcPct val="0"/>
          </a:spcBef>
          <a:spcAft>
            <a:spcPct val="0"/>
          </a:spcAft>
          <a:buClrTx/>
          <a:buSzTx/>
          <a:buFontTx/>
          <a:buNone/>
          <a:tabLst/>
          <a:defRPr kumimoji="0" lang="en-US" sz="4000" b="0" i="0" u="none" strike="noStrike" cap="none" normalizeH="0" baseline="0" smtClean="0">
            <a:ln>
              <a:noFill/>
            </a:ln>
            <a:solidFill>
              <a:srgbClr val="858585"/>
            </a:solidFill>
            <a:effectLst/>
            <a:latin typeface="Marker Felt" charset="0"/>
            <a:ea typeface="Marker Felt" charset="0"/>
            <a:cs typeface="Marker Felt" charset="0"/>
            <a:sym typeface="Marker Felt" charset="0"/>
          </a:defRPr>
        </a:defPPr>
      </a:lst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5A554C"/>
      </a:dk2>
      <a:lt2>
        <a:srgbClr val="D8D7D7"/>
      </a:lt2>
      <a:accent1>
        <a:srgbClr val="3E93D7"/>
      </a:accent1>
      <a:accent2>
        <a:srgbClr val="67AB3C"/>
      </a:accent2>
      <a:accent3>
        <a:srgbClr val="FFFFFF"/>
      </a:accent3>
      <a:accent4>
        <a:srgbClr val="000000"/>
      </a:accent4>
      <a:accent5>
        <a:srgbClr val="AFC8E8"/>
      </a:accent5>
      <a:accent6>
        <a:srgbClr val="5D9B35"/>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535</Words>
  <Application>Microsoft Office PowerPoint</Application>
  <PresentationFormat>Custom</PresentationFormat>
  <Paragraphs>28</Paragraphs>
  <Slides>13</Slides>
  <Notes>0</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13</vt:i4>
      </vt:variant>
    </vt:vector>
  </HeadingPairs>
  <TitlesOfParts>
    <vt:vector size="24" baseType="lpstr">
      <vt:lpstr>Marker Felt</vt:lpstr>
      <vt:lpstr>Avenir Roman</vt:lpstr>
      <vt:lpstr>Times New Roman</vt:lpstr>
      <vt:lpstr>Times New Roman Bold</vt:lpstr>
      <vt:lpstr>Helvetica</vt:lpstr>
      <vt:lpstr>Century Gothic</vt:lpstr>
      <vt:lpstr>Wingdings 2</vt:lpstr>
      <vt:lpstr>Calisto MT</vt:lpstr>
      <vt:lpstr>Office Theme</vt:lpstr>
      <vt:lpstr>Office Theme</vt:lpstr>
      <vt:lpstr>Office Theme</vt:lpstr>
      <vt:lpstr>Getting Jonah off your boat</vt:lpstr>
      <vt:lpstr> I.  Don’t let him board in the first place</vt:lpstr>
      <vt:lpstr>II. Realize why the storms are in your life</vt:lpstr>
      <vt:lpstr>III. Don’t get rid of the wrong things</vt:lpstr>
      <vt:lpstr>IV. Don’t work to keep Jonah in your life</vt:lpstr>
      <vt:lpstr> V. When you get rid of your Jonah, your life will immediately get back on course</vt:lpstr>
      <vt:lpstr>Pauline Epistle </vt:lpstr>
      <vt:lpstr>Chapter Fourteen (Didachi)</vt:lpstr>
      <vt:lpstr>Catholic Epistle</vt:lpstr>
      <vt:lpstr>Acts</vt:lpstr>
      <vt:lpstr>The Psalm</vt:lpstr>
      <vt:lpstr>The gospel</vt:lpstr>
      <vt:lpstr>St Hilary  St. Hilary's treatise on the Trinity by (Lib 8, 13-16; PL 10, 246-249) with the scriptural reading taken from Revelation 14:14 - 15:4.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Jonah off your boat</dc:title>
  <dc:creator>Sam</dc:creator>
  <cp:lastModifiedBy>Sam</cp:lastModifiedBy>
  <cp:revision>1</cp:revision>
  <dcterms:modified xsi:type="dcterms:W3CDTF">2014-02-09T15:10:37Z</dcterms:modified>
</cp:coreProperties>
</file>