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7" r:id="rId6"/>
    <p:sldId id="268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66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976864-943C-4B87-B23C-FEC71042C9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2962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949AC-F5E2-4010-99F7-C15B2D9EA504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69227-5978-4CEB-AFE1-1AF72404149B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38C33-DB8C-45BB-A385-D77718C0455E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47BDD-2BC8-44EC-95A7-3ACB02D93A5A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47BDD-2BC8-44EC-95A7-3ACB02D93A5A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47BDD-2BC8-44EC-95A7-3ACB02D93A5A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4D1A4-F8A6-458C-9711-4D73056F97C0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0DE284-4D06-48E6-A5AD-1620BC661AD0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D176D-9496-4A22-9CD6-6A1E61AD071F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7C1DA-E832-4F99-BF34-F7ED4971D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667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5783A-ABA0-4CF0-AC2B-31040A0743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13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6EDDE-07BC-469D-9766-67D86C87C2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29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58D71-E36E-43AD-B449-31157E029B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81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337FE-F412-45F9-AB60-2C9ABDAEB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08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F4ED8-2EE7-47A4-A7E3-12A7EAEE58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74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CC111-58C1-4E86-B300-4B7E3357D8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94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9DD4C-98A6-4C5B-99C7-46AFA85809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13560-378B-4884-AEA5-3836E20E3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14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EA6D9-AD58-4C0F-B936-B68C557CC6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986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17101-6C18-48BA-B0C7-86A984BBE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054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92B1CF-F53E-46B8-923B-ECCCAEC421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iahk2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</a:rPr>
              <a:t>Jesus is Coming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543800" cy="2514600"/>
          </a:xfrm>
        </p:spPr>
        <p:txBody>
          <a:bodyPr/>
          <a:lstStyle/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76400" y="4191000"/>
            <a:ext cx="60198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Second Sunday of </a:t>
            </a:r>
            <a:r>
              <a:rPr lang="en-US" sz="3200" b="1" dirty="0" err="1"/>
              <a:t>Kiahk</a:t>
            </a:r>
            <a:endParaRPr lang="en-US" sz="3200" b="1" dirty="0"/>
          </a:p>
          <a:p>
            <a:pPr algn="ctr">
              <a:spcBef>
                <a:spcPct val="50000"/>
              </a:spcBef>
            </a:pPr>
            <a:r>
              <a:rPr lang="en-US" sz="3200" b="1" dirty="0"/>
              <a:t>December </a:t>
            </a:r>
            <a:r>
              <a:rPr lang="en-US" sz="3200" b="1" dirty="0" smtClean="0"/>
              <a:t>19, 2010</a:t>
            </a:r>
            <a:endParaRPr lang="en-US" sz="3200" b="1" dirty="0"/>
          </a:p>
          <a:p>
            <a:pPr algn="ctr">
              <a:spcBef>
                <a:spcPct val="50000"/>
              </a:spcBef>
            </a:pPr>
            <a:r>
              <a:rPr lang="en-US" sz="3200" b="1" dirty="0"/>
              <a:t>Luke 1:26-38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</a:rPr>
              <a:t>Sunday of Good News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</a:rPr>
              <a:t>Sunday of Good News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i="1" dirty="0"/>
          </a:p>
          <a:p>
            <a:pPr algn="ctr">
              <a:buFontTx/>
              <a:buNone/>
            </a:pPr>
            <a:r>
              <a:rPr lang="en-US" sz="3600" b="1" dirty="0" smtClean="0"/>
              <a:t>God Incarnate in my life</a:t>
            </a:r>
          </a:p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r>
              <a:rPr lang="en-US" sz="2800" i="1" dirty="0" smtClean="0"/>
              <a:t>“Behold, I make all things new.”  </a:t>
            </a:r>
          </a:p>
          <a:p>
            <a:pPr algn="ctr">
              <a:buFontTx/>
              <a:buNone/>
            </a:pPr>
            <a:r>
              <a:rPr lang="en-US" sz="2800" dirty="0" smtClean="0"/>
              <a:t>Revelation 21:5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</a:rPr>
              <a:t>His Name is…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i="1" dirty="0" smtClean="0"/>
          </a:p>
          <a:p>
            <a:pPr algn="ctr">
              <a:buFontTx/>
              <a:buNone/>
            </a:pPr>
            <a:r>
              <a:rPr lang="en-US" b="1" i="1" dirty="0" smtClean="0"/>
              <a:t>JESUS </a:t>
            </a:r>
            <a:r>
              <a:rPr lang="en-US" b="1" i="1" dirty="0"/>
              <a:t>= Savior, God saves</a:t>
            </a:r>
          </a:p>
          <a:p>
            <a:pPr algn="ctr">
              <a:buFontTx/>
              <a:buNone/>
            </a:pP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</a:rPr>
              <a:t>His Name is…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i="1" dirty="0" smtClean="0"/>
          </a:p>
          <a:p>
            <a:pPr algn="ctr">
              <a:buFontTx/>
              <a:buNone/>
            </a:pPr>
            <a:r>
              <a:rPr lang="en-US" b="1" i="1" dirty="0" smtClean="0"/>
              <a:t>JESUS </a:t>
            </a:r>
            <a:r>
              <a:rPr lang="en-US" b="1" i="1" dirty="0"/>
              <a:t>= Savior, God saves</a:t>
            </a:r>
          </a:p>
          <a:p>
            <a:pPr algn="ctr">
              <a:buFontTx/>
              <a:buNone/>
            </a:pPr>
            <a:endParaRPr lang="en-US" b="1" i="1" dirty="0"/>
          </a:p>
          <a:p>
            <a:pPr>
              <a:buFontTx/>
              <a:buNone/>
            </a:pPr>
            <a:r>
              <a:rPr lang="en-US" sz="2800" i="1" dirty="0" smtClean="0"/>
              <a:t>	“He has sent Me to heal the brokenhearted, to proclaim liberty to the captives, and recovery of sight to the blind, to set at liberty those who are oppressed; to proclaim the acceptable year of the LORD.”  </a:t>
            </a:r>
            <a:r>
              <a:rPr lang="en-US" sz="2800" dirty="0" smtClean="0"/>
              <a:t>Luke 4:18-19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312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</a:rPr>
              <a:t>His Name is…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i="1" dirty="0" smtClean="0"/>
          </a:p>
          <a:p>
            <a:pPr algn="ctr">
              <a:buFontTx/>
              <a:buNone/>
            </a:pPr>
            <a:r>
              <a:rPr lang="en-US" b="1" i="1" dirty="0" smtClean="0"/>
              <a:t>JESUS </a:t>
            </a:r>
            <a:r>
              <a:rPr lang="en-US" b="1" i="1" dirty="0"/>
              <a:t>= Savior, God saves</a:t>
            </a:r>
          </a:p>
          <a:p>
            <a:pPr algn="ctr">
              <a:buFontTx/>
              <a:buNone/>
            </a:pPr>
            <a:endParaRPr lang="en-US" b="1" i="1" dirty="0"/>
          </a:p>
          <a:p>
            <a:pPr>
              <a:buFontTx/>
              <a:buNone/>
            </a:pPr>
            <a:r>
              <a:rPr lang="en-US" sz="2800" dirty="0"/>
              <a:t>	</a:t>
            </a:r>
            <a:r>
              <a:rPr lang="en-US" sz="2800" i="1" dirty="0"/>
              <a:t>“I have surely seen the oppression of my people who are in Egypt; I have heard their groaning and have come down to deliver them.” </a:t>
            </a:r>
            <a:r>
              <a:rPr lang="en-US" sz="2800" dirty="0"/>
              <a:t> Acts 7:34</a:t>
            </a:r>
          </a:p>
        </p:txBody>
      </p:sp>
    </p:spTree>
    <p:extLst>
      <p:ext uri="{BB962C8B-B14F-4D97-AF65-F5344CB8AC3E}">
        <p14:creationId xmlns:p14="http://schemas.microsoft.com/office/powerpoint/2010/main" xmlns="" val="170103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</a:rPr>
              <a:t>Our </a:t>
            </a:r>
            <a:r>
              <a:rPr lang="en-US" sz="4000" b="1" dirty="0" smtClean="0">
                <a:solidFill>
                  <a:srgbClr val="000066"/>
                </a:solidFill>
              </a:rPr>
              <a:t>job </a:t>
            </a:r>
            <a:r>
              <a:rPr lang="en-US" sz="4000" b="1" dirty="0">
                <a:solidFill>
                  <a:srgbClr val="000066"/>
                </a:solidFill>
              </a:rPr>
              <a:t>is to…BELIEVE!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</a:rPr>
              <a:t>Our </a:t>
            </a:r>
            <a:r>
              <a:rPr lang="en-US" sz="4000" b="1" dirty="0" smtClean="0">
                <a:solidFill>
                  <a:srgbClr val="000066"/>
                </a:solidFill>
              </a:rPr>
              <a:t>job </a:t>
            </a:r>
            <a:r>
              <a:rPr lang="en-US" sz="4000" b="1" dirty="0">
                <a:solidFill>
                  <a:srgbClr val="000066"/>
                </a:solidFill>
              </a:rPr>
              <a:t>is to…BELIEVE!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	</a:t>
            </a:r>
          </a:p>
          <a:p>
            <a:pPr>
              <a:buFontTx/>
              <a:buNone/>
            </a:pPr>
            <a:r>
              <a:rPr lang="en-US" i="1" dirty="0" smtClean="0"/>
              <a:t>	“For with God nothing will be impossible.”</a:t>
            </a:r>
            <a:r>
              <a:rPr lang="en-US" dirty="0" smtClean="0"/>
              <a:t>  Luke 1:37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</a:rPr>
              <a:t>It’s your turn to believe</a:t>
            </a:r>
            <a:endParaRPr lang="en-US" sz="4000" b="1" dirty="0">
              <a:solidFill>
                <a:srgbClr val="0000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/>
              <a:t>		</a:t>
            </a:r>
          </a:p>
        </p:txBody>
      </p:sp>
      <p:pic>
        <p:nvPicPr>
          <p:cNvPr id="23557" name="Picture 5" descr="http://1.bp.blogspot.com/_cWcuJM9QIG4/TLHWlGJZEBI/AAAAAAAADk4/5UOPtiKtgpI/s1600/download%2Bfree%2Bjesus%2Bwallpaper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3962400" cy="426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91</Words>
  <Application>Microsoft Office PowerPoint</Application>
  <PresentationFormat>On-screen Show (4:3)</PresentationFormat>
  <Paragraphs>41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Jesus is Coming</vt:lpstr>
      <vt:lpstr>Sunday of Good News</vt:lpstr>
      <vt:lpstr>Sunday of Good News</vt:lpstr>
      <vt:lpstr>His Name is…</vt:lpstr>
      <vt:lpstr>His Name is…</vt:lpstr>
      <vt:lpstr>His Name is…</vt:lpstr>
      <vt:lpstr>Our job is to…BELIEVE!</vt:lpstr>
      <vt:lpstr>Our job is to…BELIEVE!</vt:lpstr>
      <vt:lpstr>It’s your turn to believe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Coming</dc:title>
  <dc:creator>LFCS</dc:creator>
  <cp:lastModifiedBy>deacon</cp:lastModifiedBy>
  <cp:revision>12</cp:revision>
  <dcterms:created xsi:type="dcterms:W3CDTF">2007-10-16T17:37:18Z</dcterms:created>
  <dcterms:modified xsi:type="dcterms:W3CDTF">2010-12-19T13:38:13Z</dcterms:modified>
</cp:coreProperties>
</file>