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4" r:id="rId2"/>
    <p:sldId id="339" r:id="rId3"/>
    <p:sldId id="338" r:id="rId4"/>
    <p:sldId id="340" r:id="rId5"/>
    <p:sldId id="341" r:id="rId6"/>
    <p:sldId id="335" r:id="rId7"/>
    <p:sldId id="343" r:id="rId8"/>
    <p:sldId id="344" r:id="rId9"/>
    <p:sldId id="345" r:id="rId10"/>
    <p:sldId id="346" r:id="rId11"/>
    <p:sldId id="342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A50021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055C294-C47C-4540-BC72-AACDDE3FC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A818600-9D85-48B0-B61D-EB2287144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6DA465-D534-4805-95D1-FF3593FE5A3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98AB0-253D-4133-9854-1C54033F0E5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98AB0-253D-4133-9854-1C54033F0E5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98AB0-253D-4133-9854-1C54033F0E5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98AB0-253D-4133-9854-1C54033F0E5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6B90A-1760-4261-820F-95D2CC7DC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023EA-A127-4690-9511-B37B83CBF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12269-B8E8-474C-9F34-E3257F4DE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49B6F-A895-4190-8FE4-CCA1B860D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A53DA-2767-4768-8A06-0F8FE056D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38456-5CB1-4D0E-9089-A20063966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2F44C-8386-46D4-96F6-54E6B472B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86528-A401-43CA-87B4-37550D8E6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BA27E-8040-42D4-836C-1309FDBB4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2EB91-94F6-415A-9E08-8AD91A936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416A9-1050-4D6A-ADFA-17A4C51B7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9D18940-1804-4396-A851-8B06048E8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924050"/>
          </a:xfrm>
        </p:spPr>
        <p:txBody>
          <a:bodyPr/>
          <a:lstStyle/>
          <a:p>
            <a:pPr eaLnBrk="1" hangingPunct="1"/>
            <a:r>
              <a:rPr lang="en-US" sz="5000" b="1" dirty="0" smtClean="0">
                <a:solidFill>
                  <a:srgbClr val="000099"/>
                </a:solidFill>
              </a:rPr>
              <a:t>What happens when </a:t>
            </a:r>
            <a:br>
              <a:rPr lang="en-US" sz="5000" b="1" dirty="0" smtClean="0">
                <a:solidFill>
                  <a:srgbClr val="000099"/>
                </a:solidFill>
              </a:rPr>
            </a:br>
            <a:r>
              <a:rPr lang="en-US" sz="5000" b="1" dirty="0" smtClean="0">
                <a:solidFill>
                  <a:srgbClr val="000099"/>
                </a:solidFill>
              </a:rPr>
              <a:t>you add 5 plus 2?</a:t>
            </a:r>
            <a:endParaRPr lang="en-US" sz="5000" b="1" dirty="0" smtClean="0">
              <a:solidFill>
                <a:srgbClr val="000099"/>
              </a:solidFill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/>
          <a:lstStyle/>
          <a:p>
            <a:pPr eaLnBrk="1" hangingPunct="1"/>
            <a:r>
              <a:rPr lang="en-US" sz="2600" dirty="0" smtClean="0"/>
              <a:t>Second Sunday </a:t>
            </a:r>
            <a:r>
              <a:rPr lang="en-US" sz="2600" dirty="0" smtClean="0"/>
              <a:t>of </a:t>
            </a:r>
            <a:r>
              <a:rPr lang="en-US" sz="2600" dirty="0" err="1" smtClean="0"/>
              <a:t>Amshir</a:t>
            </a:r>
            <a:endParaRPr lang="en-US" sz="2600" dirty="0" smtClean="0"/>
          </a:p>
          <a:p>
            <a:pPr eaLnBrk="1" hangingPunct="1"/>
            <a:r>
              <a:rPr lang="en-US" sz="2600" dirty="0" smtClean="0"/>
              <a:t>February 20, 2011</a:t>
            </a:r>
            <a:endParaRPr lang="en-US" sz="2600" dirty="0" smtClean="0"/>
          </a:p>
          <a:p>
            <a:pPr eaLnBrk="1" hangingPunct="1"/>
            <a:r>
              <a:rPr lang="en-US" sz="2600" dirty="0" smtClean="0"/>
              <a:t>John 6:5-14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0099"/>
                </a:solidFill>
              </a:rPr>
              <a:t>Psalm 96:7-9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>
              <a:buNone/>
            </a:pPr>
            <a:r>
              <a:rPr lang="en-US" sz="3000" i="1" dirty="0" smtClean="0"/>
              <a:t>Give to the LORD, O families of the peoples,</a:t>
            </a:r>
          </a:p>
          <a:p>
            <a:pPr>
              <a:buNone/>
            </a:pPr>
            <a:r>
              <a:rPr lang="en-US" sz="3000" i="1" dirty="0" smtClean="0"/>
              <a:t>         Give to the LORD glory and strength.</a:t>
            </a:r>
          </a:p>
          <a:p>
            <a:pPr>
              <a:buNone/>
            </a:pPr>
            <a:r>
              <a:rPr lang="en-US" sz="3000" i="1" dirty="0" smtClean="0"/>
              <a:t>Give </a:t>
            </a:r>
            <a:r>
              <a:rPr lang="en-US" sz="3000" i="1" dirty="0" smtClean="0"/>
              <a:t>to the LORD the glory due His name;</a:t>
            </a:r>
          </a:p>
          <a:p>
            <a:pPr>
              <a:buNone/>
            </a:pPr>
            <a:r>
              <a:rPr lang="en-US" sz="3000" i="1" dirty="0" smtClean="0"/>
              <a:t>         Bring an offering, and come into His </a:t>
            </a:r>
            <a:r>
              <a:rPr lang="en-US" sz="3000" i="1" dirty="0" smtClean="0"/>
              <a:t>	courts.</a:t>
            </a:r>
          </a:p>
          <a:p>
            <a:pPr>
              <a:buNone/>
            </a:pPr>
            <a:r>
              <a:rPr lang="en-US" sz="3000" i="1" dirty="0" smtClean="0"/>
              <a:t>Oh</a:t>
            </a:r>
            <a:r>
              <a:rPr lang="en-US" sz="3000" i="1" dirty="0" smtClean="0"/>
              <a:t>, worship the LORD in the beauty </a:t>
            </a:r>
            <a:r>
              <a:rPr lang="en-US" sz="3000" i="1" dirty="0" smtClean="0"/>
              <a:t>of holiness</a:t>
            </a:r>
            <a:r>
              <a:rPr lang="en-US" sz="3000" i="1" dirty="0" smtClean="0"/>
              <a:t>!</a:t>
            </a:r>
          </a:p>
          <a:p>
            <a:pPr>
              <a:buNone/>
            </a:pPr>
            <a:r>
              <a:rPr lang="en-US" sz="3000" i="1" dirty="0" smtClean="0"/>
              <a:t>         Tremble before Him, all the earth.</a:t>
            </a:r>
          </a:p>
          <a:p>
            <a:endParaRPr lang="en-US" sz="3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0099"/>
                </a:solidFill>
              </a:rPr>
              <a:t>What will you offer?</a:t>
            </a:r>
            <a:endParaRPr lang="en-US" b="1" i="1" dirty="0">
              <a:solidFill>
                <a:srgbClr val="000099"/>
              </a:solidFill>
            </a:endParaRPr>
          </a:p>
        </p:txBody>
      </p:sp>
      <p:pic>
        <p:nvPicPr>
          <p:cNvPr id="1026" name="Picture 2" descr="http://www.davidyarborough.com/wp-content/uploads/2009/08/newlife-jesus-ha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9918" y="2150327"/>
            <a:ext cx="5990082" cy="41742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0099"/>
                </a:solidFill>
              </a:rPr>
              <a:t>John 6:5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“</a:t>
            </a:r>
            <a:r>
              <a:rPr lang="en-US" i="1" dirty="0" smtClean="0"/>
              <a:t>Then Jesus lifted up His eyes, and seeing a great multitude coming toward Him, He said to Philip, Where shall we buy bread, that these may eat?”</a:t>
            </a:r>
          </a:p>
          <a:p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0099"/>
                </a:solidFill>
              </a:rPr>
              <a:t>John 6:7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Philip </a:t>
            </a:r>
            <a:r>
              <a:rPr lang="en-US" i="1" dirty="0" smtClean="0"/>
              <a:t>answered Him, “Two hundred </a:t>
            </a:r>
            <a:r>
              <a:rPr lang="en-US" i="1" dirty="0" err="1" smtClean="0"/>
              <a:t>denarii</a:t>
            </a:r>
            <a:r>
              <a:rPr lang="en-US" i="1" dirty="0" smtClean="0"/>
              <a:t> worth of bread is not sufficient for them, that every one of them may have a little.”</a:t>
            </a:r>
          </a:p>
          <a:p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0099"/>
                </a:solidFill>
              </a:rPr>
              <a:t>John 6:8-9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One </a:t>
            </a:r>
            <a:r>
              <a:rPr lang="en-US" i="1" dirty="0" smtClean="0"/>
              <a:t>of His disciples, Andrew, Simon Peter's brother, said to Him, “There is a lad here who has five barley loaves and two small fish, but what are they among so many?”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18037"/>
            <a:ext cx="8229600" cy="2011363"/>
          </a:xfrm>
        </p:spPr>
        <p:txBody>
          <a:bodyPr/>
          <a:lstStyle/>
          <a:p>
            <a:pPr algn="ctr">
              <a:buNone/>
            </a:pPr>
            <a:r>
              <a:rPr lang="en-US" sz="3600" b="1" dirty="0" smtClean="0">
                <a:solidFill>
                  <a:srgbClr val="000099"/>
                </a:solidFill>
              </a:rPr>
              <a:t>When </a:t>
            </a:r>
            <a:r>
              <a:rPr lang="en-US" sz="3600" b="1" dirty="0" smtClean="0">
                <a:solidFill>
                  <a:srgbClr val="000099"/>
                </a:solidFill>
              </a:rPr>
              <a:t>you offer your limited resources to an unlimited God, miracles are going to happen.</a:t>
            </a:r>
          </a:p>
          <a:p>
            <a:pPr>
              <a:buNone/>
            </a:pPr>
            <a:endParaRPr lang="en-US" i="1" dirty="0"/>
          </a:p>
        </p:txBody>
      </p:sp>
      <p:pic>
        <p:nvPicPr>
          <p:cNvPr id="1028" name="Picture 4" descr="http://www.heartsandhome.com/hearts/uploaded_images/jesus-feed-5000-7663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28600"/>
            <a:ext cx="5257800" cy="3943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algn="l" eaLnBrk="1" hangingPunct="1"/>
            <a:r>
              <a:rPr lang="en-US" b="1" dirty="0" smtClean="0">
                <a:solidFill>
                  <a:srgbClr val="000099"/>
                </a:solidFill>
              </a:rPr>
              <a:t>A Lesson in Mathematics</a:t>
            </a:r>
            <a:endParaRPr lang="en-US" b="1" dirty="0" smtClean="0">
              <a:solidFill>
                <a:srgbClr val="0000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5257800"/>
          </a:xfrm>
        </p:spPr>
        <p:txBody>
          <a:bodyPr/>
          <a:lstStyle/>
          <a:p>
            <a:pPr marL="514350" indent="-514350">
              <a:buFontTx/>
              <a:buAutoNum type="alphaUcParenR"/>
            </a:pPr>
            <a:endParaRPr 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algn="l" eaLnBrk="1" hangingPunct="1"/>
            <a:r>
              <a:rPr lang="en-US" b="1" dirty="0" smtClean="0">
                <a:solidFill>
                  <a:srgbClr val="000099"/>
                </a:solidFill>
              </a:rPr>
              <a:t>A Lesson in Mathematics</a:t>
            </a:r>
            <a:endParaRPr lang="en-US" b="1" dirty="0" smtClean="0">
              <a:solidFill>
                <a:srgbClr val="0000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5257800"/>
          </a:xfrm>
        </p:spPr>
        <p:txBody>
          <a:bodyPr/>
          <a:lstStyle/>
          <a:p>
            <a:pPr marL="514350" indent="-514350">
              <a:buFontTx/>
              <a:buAutoNum type="alphaUcParenR"/>
            </a:pPr>
            <a:r>
              <a:rPr lang="en-US" sz="3600" dirty="0" smtClean="0"/>
              <a:t>1 + 1 = 2</a:t>
            </a:r>
          </a:p>
          <a:p>
            <a:pPr marL="514350" indent="-514350">
              <a:buFontTx/>
              <a:buAutoNum type="alphaUcParenR"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algn="l" eaLnBrk="1" hangingPunct="1"/>
            <a:r>
              <a:rPr lang="en-US" b="1" dirty="0" smtClean="0">
                <a:solidFill>
                  <a:srgbClr val="000099"/>
                </a:solidFill>
              </a:rPr>
              <a:t>A Lesson in Mathematics</a:t>
            </a:r>
            <a:endParaRPr lang="en-US" b="1" dirty="0" smtClean="0">
              <a:solidFill>
                <a:srgbClr val="0000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5257800"/>
          </a:xfrm>
        </p:spPr>
        <p:txBody>
          <a:bodyPr/>
          <a:lstStyle/>
          <a:p>
            <a:pPr marL="514350" indent="-514350">
              <a:buFontTx/>
              <a:buAutoNum type="alphaUcParenR"/>
            </a:pPr>
            <a:r>
              <a:rPr lang="en-US" sz="3600" dirty="0" smtClean="0"/>
              <a:t>1 + 1 = 2</a:t>
            </a:r>
          </a:p>
          <a:p>
            <a:pPr marL="514350" indent="-514350">
              <a:buFontTx/>
              <a:buAutoNum type="alphaUcParenR"/>
            </a:pPr>
            <a:endParaRPr lang="en-US" sz="3600" dirty="0" smtClean="0"/>
          </a:p>
          <a:p>
            <a:pPr marL="514350" indent="-514350">
              <a:buFontTx/>
              <a:buAutoNum type="alphaUcParenR"/>
            </a:pPr>
            <a:r>
              <a:rPr lang="en-US" sz="3600" dirty="0" smtClean="0"/>
              <a:t> 0 + infinity = infinity</a:t>
            </a:r>
          </a:p>
          <a:p>
            <a:pPr marL="514350" indent="-514350">
              <a:buFontTx/>
              <a:buAutoNum type="alphaUcParenR"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algn="l" eaLnBrk="1" hangingPunct="1"/>
            <a:r>
              <a:rPr lang="en-US" b="1" dirty="0" smtClean="0">
                <a:solidFill>
                  <a:srgbClr val="000099"/>
                </a:solidFill>
              </a:rPr>
              <a:t>A Lesson in Mathematics</a:t>
            </a:r>
            <a:endParaRPr lang="en-US" b="1" dirty="0" smtClean="0">
              <a:solidFill>
                <a:srgbClr val="0000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5257800"/>
          </a:xfrm>
        </p:spPr>
        <p:txBody>
          <a:bodyPr/>
          <a:lstStyle/>
          <a:p>
            <a:pPr marL="514350" indent="-514350">
              <a:buFontTx/>
              <a:buAutoNum type="alphaUcParenR"/>
            </a:pPr>
            <a:r>
              <a:rPr lang="en-US" sz="3600" dirty="0" smtClean="0"/>
              <a:t>1 + 1 = 2</a:t>
            </a:r>
          </a:p>
          <a:p>
            <a:pPr marL="514350" indent="-514350">
              <a:buFontTx/>
              <a:buAutoNum type="alphaUcParenR"/>
            </a:pPr>
            <a:endParaRPr lang="en-US" sz="3600" dirty="0" smtClean="0"/>
          </a:p>
          <a:p>
            <a:pPr marL="514350" indent="-514350">
              <a:buFontTx/>
              <a:buAutoNum type="alphaUcParenR"/>
            </a:pPr>
            <a:r>
              <a:rPr lang="en-US" sz="3600" dirty="0" smtClean="0"/>
              <a:t> 0 + infinity = infinity</a:t>
            </a:r>
          </a:p>
          <a:p>
            <a:pPr marL="514350" indent="-514350">
              <a:buFontTx/>
              <a:buAutoNum type="alphaUcParenR"/>
            </a:pPr>
            <a:endParaRPr lang="en-US" sz="3600" dirty="0" smtClean="0"/>
          </a:p>
          <a:p>
            <a:pPr marL="514350" indent="-514350">
              <a:buFontTx/>
              <a:buAutoNum type="alphaUcParenR"/>
            </a:pPr>
            <a:r>
              <a:rPr lang="en-US" sz="5000" b="1" dirty="0" smtClean="0"/>
              <a:t> 5 + 2 = 5,000</a:t>
            </a:r>
            <a:endParaRPr lang="en-US" sz="5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136</Words>
  <Application>Microsoft Office PowerPoint</Application>
  <PresentationFormat>On-screen Show (4:3)</PresentationFormat>
  <Paragraphs>37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What happens when  you add 5 plus 2?</vt:lpstr>
      <vt:lpstr>John 6:5</vt:lpstr>
      <vt:lpstr>John 6:7</vt:lpstr>
      <vt:lpstr>John 6:8-9</vt:lpstr>
      <vt:lpstr>Slide 5</vt:lpstr>
      <vt:lpstr>A Lesson in Mathematics</vt:lpstr>
      <vt:lpstr>A Lesson in Mathematics</vt:lpstr>
      <vt:lpstr>A Lesson in Mathematics</vt:lpstr>
      <vt:lpstr>A Lesson in Mathematics</vt:lpstr>
      <vt:lpstr>Psalm 96:7-9</vt:lpstr>
      <vt:lpstr>What will you offer?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Feast of Epiphany (can be in blue, black or brown)</dc:title>
  <dc:creator>LFCS</dc:creator>
  <cp:lastModifiedBy> </cp:lastModifiedBy>
  <cp:revision>28</cp:revision>
  <dcterms:created xsi:type="dcterms:W3CDTF">2008-01-11T14:45:00Z</dcterms:created>
  <dcterms:modified xsi:type="dcterms:W3CDTF">2011-02-20T14:50:54Z</dcterms:modified>
</cp:coreProperties>
</file>