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2"/>
  </p:handoutMasterIdLst>
  <p:sldIdLst>
    <p:sldId id="256" r:id="rId2"/>
    <p:sldId id="261" r:id="rId3"/>
    <p:sldId id="278" r:id="rId4"/>
    <p:sldId id="279" r:id="rId5"/>
    <p:sldId id="271" r:id="rId6"/>
    <p:sldId id="281" r:id="rId7"/>
    <p:sldId id="282" r:id="rId8"/>
    <p:sldId id="283" r:id="rId9"/>
    <p:sldId id="285" r:id="rId10"/>
    <p:sldId id="284"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A50021"/>
    <a:srgbClr val="66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2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B2BC05B-9F01-418E-9DDD-64A1C5B665E1}" type="datetimeFigureOut">
              <a:rPr lang="en-US" smtClean="0"/>
              <a:t>4/10/2011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DD0F8D8-1F0D-48E1-B9FB-5543BB87C177}"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8669EA-0CEA-485A-8F5C-05FDE655F93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0F049B3-DB12-4522-982A-A98212CC614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74D7F5-F95A-4B76-B588-5A755B73867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5B16690-7D71-4E95-9807-934262837F1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D5454E2-5E2E-4E87-B1C6-7DCB9116CAB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D616D3A-72C5-4BF8-A677-E11FF9040FD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05B491F-CCC8-4F46-8945-D2D228C1D11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9B76B3B-F90E-4624-B096-5C5459B7E69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5570900-4C34-47B7-A3D4-07A6E72BF4D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31893CA-2518-49B5-8A45-04EBC5D15A5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7822A39-739F-422A-912E-BD40B1F9437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BA1107BB-0CD5-41A6-AB3A-DC4F181DF98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81000" y="381000"/>
            <a:ext cx="8382000" cy="1600200"/>
          </a:xfrm>
        </p:spPr>
        <p:txBody>
          <a:bodyPr/>
          <a:lstStyle/>
          <a:p>
            <a:pPr eaLnBrk="1" hangingPunct="1"/>
            <a:r>
              <a:rPr lang="en-US" sz="6000" b="1" dirty="0" smtClean="0">
                <a:solidFill>
                  <a:schemeClr val="accent2"/>
                </a:solidFill>
              </a:rPr>
              <a:t>Weak or Strong?</a:t>
            </a:r>
            <a:endParaRPr lang="en-US" sz="6000" b="1" dirty="0" smtClean="0">
              <a:solidFill>
                <a:schemeClr val="accent2"/>
              </a:solidFill>
            </a:endParaRPr>
          </a:p>
        </p:txBody>
      </p:sp>
      <p:sp>
        <p:nvSpPr>
          <p:cNvPr id="2051" name="Rectangle 3"/>
          <p:cNvSpPr>
            <a:spLocks noGrp="1" noChangeArrowheads="1"/>
          </p:cNvSpPr>
          <p:nvPr>
            <p:ph type="subTitle" idx="1"/>
          </p:nvPr>
        </p:nvSpPr>
        <p:spPr>
          <a:xfrm>
            <a:off x="3733800" y="3048000"/>
            <a:ext cx="4724400" cy="1905000"/>
          </a:xfrm>
        </p:spPr>
        <p:txBody>
          <a:bodyPr/>
          <a:lstStyle/>
          <a:p>
            <a:pPr eaLnBrk="1" hangingPunct="1"/>
            <a:r>
              <a:rPr lang="en-US" dirty="0" smtClean="0"/>
              <a:t>Sixth Sunday </a:t>
            </a:r>
            <a:r>
              <a:rPr lang="en-US" dirty="0" smtClean="0"/>
              <a:t>of </a:t>
            </a:r>
            <a:r>
              <a:rPr lang="en-US" dirty="0" smtClean="0"/>
              <a:t>Lent</a:t>
            </a:r>
            <a:endParaRPr lang="en-US" dirty="0" smtClean="0"/>
          </a:p>
          <a:p>
            <a:pPr eaLnBrk="1" hangingPunct="1"/>
            <a:r>
              <a:rPr lang="en-US" dirty="0" smtClean="0"/>
              <a:t>April 10, 2011</a:t>
            </a:r>
            <a:endParaRPr lang="en-US" dirty="0" smtClean="0"/>
          </a:p>
          <a:p>
            <a:pPr eaLnBrk="1" hangingPunct="1"/>
            <a:endParaRPr lang="en-US" dirty="0" smtClean="0"/>
          </a:p>
          <a:p>
            <a:pPr eaLnBrk="1" hangingPunct="1"/>
            <a:r>
              <a:rPr lang="en-US" sz="2800" dirty="0" smtClean="0"/>
              <a:t>John 9:1-41</a:t>
            </a:r>
            <a:endParaRPr lang="en-US" sz="28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3" descr="Picture1.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075" name="Rectangle 3"/>
          <p:cNvSpPr>
            <a:spLocks noGrp="1" noChangeArrowheads="1"/>
          </p:cNvSpPr>
          <p:nvPr>
            <p:ph type="body" idx="1"/>
          </p:nvPr>
        </p:nvSpPr>
        <p:spPr>
          <a:xfrm>
            <a:off x="457200" y="990600"/>
            <a:ext cx="8229600" cy="5135563"/>
          </a:xfrm>
        </p:spPr>
        <p:txBody>
          <a:bodyPr/>
          <a:lstStyle/>
          <a:p>
            <a:pPr eaLnBrk="1" hangingPunct="1">
              <a:buFontTx/>
              <a:buNone/>
              <a:defRPr/>
            </a:pPr>
            <a:r>
              <a:rPr lang="en-US" sz="3000" i="1" dirty="0" smtClean="0"/>
              <a:t>	“</a:t>
            </a:r>
            <a:r>
              <a:rPr lang="en-US" sz="3000" i="1" dirty="0" smtClean="0"/>
              <a:t>Naked I came from my mother’s womb, and naked shall I return there.  The LORD gave, and the LORD has taken away; blessed be the name of the LORD</a:t>
            </a:r>
            <a:r>
              <a:rPr lang="en-US" sz="3000" i="1" dirty="0" smtClean="0"/>
              <a:t>.”  </a:t>
            </a:r>
            <a:r>
              <a:rPr lang="en-US" sz="3000" dirty="0" smtClean="0"/>
              <a:t>Job 1:21</a:t>
            </a:r>
            <a:endParaRPr lang="en-US" sz="3000" dirty="0" smtClean="0"/>
          </a:p>
        </p:txBody>
      </p:sp>
      <p:pic>
        <p:nvPicPr>
          <p:cNvPr id="1026" name="Picture 2" descr="http://www.urnshopper.info/article-images/ashes_to_ashes_dust_to_dust.jpg"/>
          <p:cNvPicPr>
            <a:picLocks noChangeAspect="1" noChangeArrowheads="1"/>
          </p:cNvPicPr>
          <p:nvPr/>
        </p:nvPicPr>
        <p:blipFill>
          <a:blip r:embed="rId3" cstate="print"/>
          <a:srcRect/>
          <a:stretch>
            <a:fillRect/>
          </a:stretch>
        </p:blipFill>
        <p:spPr bwMode="auto">
          <a:xfrm>
            <a:off x="2286000" y="3505200"/>
            <a:ext cx="4507487" cy="2990851"/>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3" descr="Picture1.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4099" name="Rectangle 2"/>
          <p:cNvSpPr>
            <a:spLocks noGrp="1" noChangeArrowheads="1"/>
          </p:cNvSpPr>
          <p:nvPr>
            <p:ph type="title"/>
          </p:nvPr>
        </p:nvSpPr>
        <p:spPr/>
        <p:txBody>
          <a:bodyPr/>
          <a:lstStyle/>
          <a:p>
            <a:pPr eaLnBrk="1" hangingPunct="1"/>
            <a:r>
              <a:rPr lang="en-US" b="1" dirty="0" smtClean="0">
                <a:solidFill>
                  <a:schemeClr val="accent2"/>
                </a:solidFill>
              </a:rPr>
              <a:t>John 9:2</a:t>
            </a:r>
            <a:endParaRPr lang="en-US" b="1" dirty="0" smtClean="0">
              <a:solidFill>
                <a:schemeClr val="accent2"/>
              </a:solidFill>
            </a:endParaRPr>
          </a:p>
        </p:txBody>
      </p:sp>
      <p:sp>
        <p:nvSpPr>
          <p:cNvPr id="3075" name="Rectangle 3"/>
          <p:cNvSpPr>
            <a:spLocks noGrp="1" noChangeArrowheads="1"/>
          </p:cNvSpPr>
          <p:nvPr>
            <p:ph type="body" idx="1"/>
          </p:nvPr>
        </p:nvSpPr>
        <p:spPr/>
        <p:txBody>
          <a:bodyPr/>
          <a:lstStyle/>
          <a:p>
            <a:pPr eaLnBrk="1" hangingPunct="1">
              <a:buFontTx/>
              <a:buNone/>
              <a:defRPr/>
            </a:pPr>
            <a:r>
              <a:rPr lang="en-US" sz="3000" i="1" dirty="0" smtClean="0"/>
              <a:t>	“</a:t>
            </a:r>
            <a:r>
              <a:rPr lang="en-US" sz="3000" i="1" dirty="0" smtClean="0"/>
              <a:t>Rabbi, who sinned, this man or his parents, that he was born blind?”</a:t>
            </a:r>
            <a:endParaRPr lang="en-US" sz="3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3" descr="Picture1.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4099" name="Rectangle 2"/>
          <p:cNvSpPr>
            <a:spLocks noGrp="1" noChangeArrowheads="1"/>
          </p:cNvSpPr>
          <p:nvPr>
            <p:ph type="title"/>
          </p:nvPr>
        </p:nvSpPr>
        <p:spPr/>
        <p:txBody>
          <a:bodyPr/>
          <a:lstStyle/>
          <a:p>
            <a:pPr eaLnBrk="1" hangingPunct="1"/>
            <a:r>
              <a:rPr lang="en-US" b="1" dirty="0" smtClean="0">
                <a:solidFill>
                  <a:schemeClr val="accent2"/>
                </a:solidFill>
              </a:rPr>
              <a:t>John 9:3</a:t>
            </a:r>
            <a:endParaRPr lang="en-US" b="1" dirty="0" smtClean="0">
              <a:solidFill>
                <a:schemeClr val="accent2"/>
              </a:solidFill>
            </a:endParaRPr>
          </a:p>
        </p:txBody>
      </p:sp>
      <p:sp>
        <p:nvSpPr>
          <p:cNvPr id="3075" name="Rectangle 3"/>
          <p:cNvSpPr>
            <a:spLocks noGrp="1" noChangeArrowheads="1"/>
          </p:cNvSpPr>
          <p:nvPr>
            <p:ph type="body" idx="1"/>
          </p:nvPr>
        </p:nvSpPr>
        <p:spPr/>
        <p:txBody>
          <a:bodyPr/>
          <a:lstStyle/>
          <a:p>
            <a:pPr eaLnBrk="1" hangingPunct="1">
              <a:buFontTx/>
              <a:buNone/>
              <a:defRPr/>
            </a:pPr>
            <a:r>
              <a:rPr lang="en-US" sz="3000" i="1" dirty="0" smtClean="0"/>
              <a:t>	“</a:t>
            </a:r>
            <a:r>
              <a:rPr lang="en-US" sz="3000" i="1" dirty="0" smtClean="0"/>
              <a:t>Neither this man nor his parents sinned, but that the works of God should be revealed in him</a:t>
            </a:r>
            <a:r>
              <a:rPr lang="en-US" sz="3000" i="1" dirty="0" smtClean="0"/>
              <a:t>.”</a:t>
            </a:r>
            <a:endParaRPr lang="en-US" sz="3000" i="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3" descr="Picture1.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4099" name="Rectangle 2"/>
          <p:cNvSpPr>
            <a:spLocks noGrp="1" noChangeArrowheads="1"/>
          </p:cNvSpPr>
          <p:nvPr>
            <p:ph type="title"/>
          </p:nvPr>
        </p:nvSpPr>
        <p:spPr/>
        <p:txBody>
          <a:bodyPr/>
          <a:lstStyle/>
          <a:p>
            <a:pPr eaLnBrk="1" hangingPunct="1"/>
            <a:r>
              <a:rPr lang="en-US" b="1" dirty="0" smtClean="0">
                <a:solidFill>
                  <a:schemeClr val="accent2"/>
                </a:solidFill>
              </a:rPr>
              <a:t>Genesis 2:7</a:t>
            </a:r>
            <a:endParaRPr lang="en-US" b="1" dirty="0" smtClean="0">
              <a:solidFill>
                <a:schemeClr val="accent2"/>
              </a:solidFill>
            </a:endParaRPr>
          </a:p>
        </p:txBody>
      </p:sp>
      <p:sp>
        <p:nvSpPr>
          <p:cNvPr id="3075" name="Rectangle 3"/>
          <p:cNvSpPr>
            <a:spLocks noGrp="1" noChangeArrowheads="1"/>
          </p:cNvSpPr>
          <p:nvPr>
            <p:ph type="body" idx="1"/>
          </p:nvPr>
        </p:nvSpPr>
        <p:spPr/>
        <p:txBody>
          <a:bodyPr/>
          <a:lstStyle/>
          <a:p>
            <a:pPr eaLnBrk="1" hangingPunct="1">
              <a:buFontTx/>
              <a:buNone/>
              <a:defRPr/>
            </a:pPr>
            <a:r>
              <a:rPr lang="en-US" sz="3000" i="1" dirty="0" smtClean="0"/>
              <a:t>	“</a:t>
            </a:r>
            <a:r>
              <a:rPr lang="en-US" sz="3000" i="1" dirty="0" smtClean="0"/>
              <a:t>And the LORD God formed man of the dust of the ground, and breathed into his nostrils the breath of life; and man became a living being</a:t>
            </a:r>
            <a:r>
              <a:rPr lang="en-US" sz="3000" i="1" dirty="0" smtClean="0"/>
              <a:t>.”</a:t>
            </a:r>
            <a:endParaRPr lang="en-US" sz="3000" i="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3" descr="Picture1.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5123" name="Rectangle 2"/>
          <p:cNvSpPr>
            <a:spLocks noGrp="1" noChangeArrowheads="1"/>
          </p:cNvSpPr>
          <p:nvPr>
            <p:ph type="title"/>
          </p:nvPr>
        </p:nvSpPr>
        <p:spPr/>
        <p:txBody>
          <a:bodyPr/>
          <a:lstStyle/>
          <a:p>
            <a:pPr eaLnBrk="1" hangingPunct="1"/>
            <a:r>
              <a:rPr lang="en-US" b="1" dirty="0" smtClean="0">
                <a:solidFill>
                  <a:schemeClr val="accent2"/>
                </a:solidFill>
              </a:rPr>
              <a:t>The Test of Weakness</a:t>
            </a:r>
            <a:endParaRPr lang="en-US" b="1" dirty="0" smtClean="0">
              <a:solidFill>
                <a:schemeClr val="accent2"/>
              </a:solidFill>
            </a:endParaRPr>
          </a:p>
        </p:txBody>
      </p:sp>
      <p:sp>
        <p:nvSpPr>
          <p:cNvPr id="3075" name="Rectangle 3"/>
          <p:cNvSpPr>
            <a:spLocks noGrp="1" noChangeArrowheads="1"/>
          </p:cNvSpPr>
          <p:nvPr>
            <p:ph type="body" idx="1"/>
          </p:nvPr>
        </p:nvSpPr>
        <p:spPr>
          <a:xfrm>
            <a:off x="228600" y="1600200"/>
            <a:ext cx="8686800" cy="4525963"/>
          </a:xfrm>
        </p:spPr>
        <p:txBody>
          <a:bodyPr/>
          <a:lstStyle/>
          <a:p>
            <a:pPr marL="514350" indent="-514350" eaLnBrk="1" hangingPunct="1">
              <a:buNone/>
              <a:defRPr/>
            </a:pPr>
            <a:endParaRPr lang="en-US" sz="3600" b="1"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3" descr="Picture1.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5123" name="Rectangle 2"/>
          <p:cNvSpPr>
            <a:spLocks noGrp="1" noChangeArrowheads="1"/>
          </p:cNvSpPr>
          <p:nvPr>
            <p:ph type="title"/>
          </p:nvPr>
        </p:nvSpPr>
        <p:spPr/>
        <p:txBody>
          <a:bodyPr/>
          <a:lstStyle/>
          <a:p>
            <a:pPr eaLnBrk="1" hangingPunct="1"/>
            <a:r>
              <a:rPr lang="en-US" b="1" dirty="0" smtClean="0">
                <a:solidFill>
                  <a:schemeClr val="accent2"/>
                </a:solidFill>
              </a:rPr>
              <a:t>The Test of Weakness</a:t>
            </a:r>
            <a:endParaRPr lang="en-US" b="1" dirty="0" smtClean="0">
              <a:solidFill>
                <a:schemeClr val="accent2"/>
              </a:solidFill>
            </a:endParaRPr>
          </a:p>
        </p:txBody>
      </p:sp>
      <p:sp>
        <p:nvSpPr>
          <p:cNvPr id="3075" name="Rectangle 3"/>
          <p:cNvSpPr>
            <a:spLocks noGrp="1" noChangeArrowheads="1"/>
          </p:cNvSpPr>
          <p:nvPr>
            <p:ph type="body" idx="1"/>
          </p:nvPr>
        </p:nvSpPr>
        <p:spPr>
          <a:xfrm>
            <a:off x="228600" y="1600200"/>
            <a:ext cx="8686800" cy="4525963"/>
          </a:xfrm>
        </p:spPr>
        <p:txBody>
          <a:bodyPr/>
          <a:lstStyle/>
          <a:p>
            <a:pPr marL="514350" indent="-514350" eaLnBrk="1" hangingPunct="1">
              <a:buFontTx/>
              <a:buAutoNum type="arabicPeriod"/>
              <a:defRPr/>
            </a:pPr>
            <a:r>
              <a:rPr lang="en-US" sz="3600" b="1" dirty="0" smtClean="0"/>
              <a:t>Attitude of </a:t>
            </a:r>
            <a:r>
              <a:rPr lang="en-US" sz="3600" b="1" i="1" u="sng" dirty="0" smtClean="0"/>
              <a:t>Obedience</a:t>
            </a:r>
            <a:r>
              <a:rPr lang="en-US" sz="3600" b="1" dirty="0" smtClean="0"/>
              <a:t> </a:t>
            </a:r>
            <a:r>
              <a:rPr lang="en-US" sz="3600" b="1" dirty="0" err="1" smtClean="0"/>
              <a:t>vs</a:t>
            </a:r>
            <a:r>
              <a:rPr lang="en-US" sz="3600" b="1" dirty="0" smtClean="0"/>
              <a:t> </a:t>
            </a:r>
            <a:r>
              <a:rPr lang="en-US" sz="3600" b="1" i="1" u="sng" dirty="0" smtClean="0"/>
              <a:t>Criticism</a:t>
            </a:r>
          </a:p>
          <a:p>
            <a:pPr marL="514350" indent="-514350" eaLnBrk="1" hangingPunct="1">
              <a:buNone/>
              <a:defRPr/>
            </a:pPr>
            <a:endParaRPr lang="en-US" sz="3600" b="1" dirty="0" smtClean="0"/>
          </a:p>
          <a:p>
            <a:pPr marL="514350" indent="-514350" eaLnBrk="1" hangingPunct="1">
              <a:buNone/>
              <a:defRPr/>
            </a:pPr>
            <a:endParaRPr lang="en-US" sz="3600" b="1"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3" descr="Picture1.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5123" name="Rectangle 2"/>
          <p:cNvSpPr>
            <a:spLocks noGrp="1" noChangeArrowheads="1"/>
          </p:cNvSpPr>
          <p:nvPr>
            <p:ph type="title"/>
          </p:nvPr>
        </p:nvSpPr>
        <p:spPr/>
        <p:txBody>
          <a:bodyPr/>
          <a:lstStyle/>
          <a:p>
            <a:pPr eaLnBrk="1" hangingPunct="1"/>
            <a:r>
              <a:rPr lang="en-US" b="1" dirty="0" smtClean="0">
                <a:solidFill>
                  <a:schemeClr val="accent2"/>
                </a:solidFill>
              </a:rPr>
              <a:t>The Test of Weakness</a:t>
            </a:r>
            <a:endParaRPr lang="en-US" b="1" dirty="0" smtClean="0">
              <a:solidFill>
                <a:schemeClr val="accent2"/>
              </a:solidFill>
            </a:endParaRPr>
          </a:p>
        </p:txBody>
      </p:sp>
      <p:sp>
        <p:nvSpPr>
          <p:cNvPr id="3075" name="Rectangle 3"/>
          <p:cNvSpPr>
            <a:spLocks noGrp="1" noChangeArrowheads="1"/>
          </p:cNvSpPr>
          <p:nvPr>
            <p:ph type="body" idx="1"/>
          </p:nvPr>
        </p:nvSpPr>
        <p:spPr>
          <a:xfrm>
            <a:off x="228600" y="1600200"/>
            <a:ext cx="8686800" cy="4525963"/>
          </a:xfrm>
        </p:spPr>
        <p:txBody>
          <a:bodyPr/>
          <a:lstStyle/>
          <a:p>
            <a:pPr marL="514350" indent="-514350" eaLnBrk="1" hangingPunct="1">
              <a:buFontTx/>
              <a:buAutoNum type="arabicPeriod"/>
              <a:defRPr/>
            </a:pPr>
            <a:r>
              <a:rPr lang="en-US" sz="3600" b="1" dirty="0" smtClean="0"/>
              <a:t>Attitude of </a:t>
            </a:r>
            <a:r>
              <a:rPr lang="en-US" sz="3600" b="1" i="1" u="sng" dirty="0" smtClean="0"/>
              <a:t>Obedience</a:t>
            </a:r>
            <a:r>
              <a:rPr lang="en-US" sz="3600" b="1" dirty="0" smtClean="0"/>
              <a:t> </a:t>
            </a:r>
            <a:r>
              <a:rPr lang="en-US" sz="3600" b="1" dirty="0" err="1" smtClean="0"/>
              <a:t>vs</a:t>
            </a:r>
            <a:r>
              <a:rPr lang="en-US" sz="3600" b="1" dirty="0" smtClean="0"/>
              <a:t> </a:t>
            </a:r>
            <a:r>
              <a:rPr lang="en-US" sz="3600" b="1" i="1" u="sng" dirty="0" smtClean="0"/>
              <a:t>Criticism</a:t>
            </a:r>
          </a:p>
          <a:p>
            <a:pPr marL="514350" indent="-514350" eaLnBrk="1" hangingPunct="1">
              <a:buNone/>
              <a:defRPr/>
            </a:pPr>
            <a:endParaRPr lang="en-US" sz="3600" b="1" dirty="0" smtClean="0"/>
          </a:p>
          <a:p>
            <a:pPr marL="514350" indent="-514350" eaLnBrk="1" hangingPunct="1">
              <a:buNone/>
              <a:defRPr/>
            </a:pPr>
            <a:r>
              <a:rPr lang="en-US" sz="2800" i="1" dirty="0" smtClean="0"/>
              <a:t>	“</a:t>
            </a:r>
            <a:r>
              <a:rPr lang="en-US" sz="2800" i="1" dirty="0" smtClean="0"/>
              <a:t>For if anyone thinks himself to be something, when he is nothing, he deceives himself.”  </a:t>
            </a:r>
            <a:r>
              <a:rPr lang="en-US" sz="2800" dirty="0" smtClean="0"/>
              <a:t>Galatians 6:3</a:t>
            </a:r>
          </a:p>
          <a:p>
            <a:pPr marL="514350" indent="-514350" eaLnBrk="1" hangingPunct="1">
              <a:buNone/>
              <a:defRPr/>
            </a:pPr>
            <a:endParaRPr lang="en-US" sz="3600" b="1"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3" descr="Picture1.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5123" name="Rectangle 2"/>
          <p:cNvSpPr>
            <a:spLocks noGrp="1" noChangeArrowheads="1"/>
          </p:cNvSpPr>
          <p:nvPr>
            <p:ph type="title"/>
          </p:nvPr>
        </p:nvSpPr>
        <p:spPr/>
        <p:txBody>
          <a:bodyPr/>
          <a:lstStyle/>
          <a:p>
            <a:pPr eaLnBrk="1" hangingPunct="1"/>
            <a:r>
              <a:rPr lang="en-US" b="1" dirty="0" smtClean="0">
                <a:solidFill>
                  <a:schemeClr val="accent2"/>
                </a:solidFill>
              </a:rPr>
              <a:t>The Test of Weakness</a:t>
            </a:r>
            <a:endParaRPr lang="en-US" b="1" dirty="0" smtClean="0">
              <a:solidFill>
                <a:schemeClr val="accent2"/>
              </a:solidFill>
            </a:endParaRPr>
          </a:p>
        </p:txBody>
      </p:sp>
      <p:sp>
        <p:nvSpPr>
          <p:cNvPr id="3075" name="Rectangle 3"/>
          <p:cNvSpPr>
            <a:spLocks noGrp="1" noChangeArrowheads="1"/>
          </p:cNvSpPr>
          <p:nvPr>
            <p:ph type="body" idx="1"/>
          </p:nvPr>
        </p:nvSpPr>
        <p:spPr>
          <a:xfrm>
            <a:off x="228600" y="1600200"/>
            <a:ext cx="8686800" cy="4953000"/>
          </a:xfrm>
        </p:spPr>
        <p:txBody>
          <a:bodyPr/>
          <a:lstStyle/>
          <a:p>
            <a:pPr marL="514350" indent="-514350" eaLnBrk="1" hangingPunct="1">
              <a:buFontTx/>
              <a:buAutoNum type="arabicPeriod"/>
              <a:defRPr/>
            </a:pPr>
            <a:r>
              <a:rPr lang="en-US" sz="3600" b="1" dirty="0" smtClean="0"/>
              <a:t>Attitude of </a:t>
            </a:r>
            <a:r>
              <a:rPr lang="en-US" sz="3600" b="1" i="1" u="sng" dirty="0" smtClean="0"/>
              <a:t>Obedience</a:t>
            </a:r>
            <a:r>
              <a:rPr lang="en-US" sz="3600" b="1" dirty="0" smtClean="0"/>
              <a:t> </a:t>
            </a:r>
            <a:r>
              <a:rPr lang="en-US" sz="3600" b="1" dirty="0" err="1" smtClean="0"/>
              <a:t>vs</a:t>
            </a:r>
            <a:r>
              <a:rPr lang="en-US" sz="3600" b="1" dirty="0" smtClean="0"/>
              <a:t> </a:t>
            </a:r>
            <a:r>
              <a:rPr lang="en-US" sz="3600" b="1" i="1" u="sng" dirty="0" smtClean="0"/>
              <a:t>Criticism</a:t>
            </a:r>
          </a:p>
          <a:p>
            <a:pPr marL="514350" indent="-514350" eaLnBrk="1" hangingPunct="1">
              <a:buFontTx/>
              <a:buAutoNum type="arabicPeriod"/>
              <a:defRPr/>
            </a:pPr>
            <a:r>
              <a:rPr lang="en-US" sz="3600" b="1" dirty="0" smtClean="0"/>
              <a:t>Attitude of </a:t>
            </a:r>
            <a:r>
              <a:rPr lang="en-US" sz="3600" b="1" i="1" u="sng" dirty="0" smtClean="0"/>
              <a:t>Caring</a:t>
            </a:r>
            <a:r>
              <a:rPr lang="en-US" sz="3600" b="1" dirty="0" smtClean="0"/>
              <a:t> </a:t>
            </a:r>
            <a:r>
              <a:rPr lang="en-US" sz="3600" b="1" dirty="0" err="1" smtClean="0"/>
              <a:t>vs</a:t>
            </a:r>
            <a:r>
              <a:rPr lang="en-US" sz="3600" b="1" dirty="0" smtClean="0"/>
              <a:t> </a:t>
            </a:r>
            <a:r>
              <a:rPr lang="en-US" sz="3600" b="1" i="1" u="sng" dirty="0" smtClean="0"/>
              <a:t>Judging</a:t>
            </a:r>
          </a:p>
          <a:p>
            <a:pPr marL="514350" indent="-514350" eaLnBrk="1" hangingPunct="1">
              <a:buNone/>
              <a:defRPr/>
            </a:pPr>
            <a:endParaRPr lang="en-US" sz="3600" b="1"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3" descr="Picture1.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5123" name="Rectangle 2"/>
          <p:cNvSpPr>
            <a:spLocks noGrp="1" noChangeArrowheads="1"/>
          </p:cNvSpPr>
          <p:nvPr>
            <p:ph type="title"/>
          </p:nvPr>
        </p:nvSpPr>
        <p:spPr/>
        <p:txBody>
          <a:bodyPr/>
          <a:lstStyle/>
          <a:p>
            <a:pPr eaLnBrk="1" hangingPunct="1"/>
            <a:r>
              <a:rPr lang="en-US" b="1" dirty="0" smtClean="0">
                <a:solidFill>
                  <a:schemeClr val="accent2"/>
                </a:solidFill>
              </a:rPr>
              <a:t>The Test of Weakness</a:t>
            </a:r>
            <a:endParaRPr lang="en-US" b="1" dirty="0" smtClean="0">
              <a:solidFill>
                <a:schemeClr val="accent2"/>
              </a:solidFill>
            </a:endParaRPr>
          </a:p>
        </p:txBody>
      </p:sp>
      <p:sp>
        <p:nvSpPr>
          <p:cNvPr id="3075" name="Rectangle 3"/>
          <p:cNvSpPr>
            <a:spLocks noGrp="1" noChangeArrowheads="1"/>
          </p:cNvSpPr>
          <p:nvPr>
            <p:ph type="body" idx="1"/>
          </p:nvPr>
        </p:nvSpPr>
        <p:spPr>
          <a:xfrm>
            <a:off x="228600" y="1600200"/>
            <a:ext cx="8686800" cy="4953000"/>
          </a:xfrm>
        </p:spPr>
        <p:txBody>
          <a:bodyPr/>
          <a:lstStyle/>
          <a:p>
            <a:pPr marL="514350" indent="-514350" eaLnBrk="1" hangingPunct="1">
              <a:buFontTx/>
              <a:buAutoNum type="arabicPeriod"/>
              <a:defRPr/>
            </a:pPr>
            <a:r>
              <a:rPr lang="en-US" sz="3600" b="1" dirty="0" smtClean="0"/>
              <a:t>Attitude of </a:t>
            </a:r>
            <a:r>
              <a:rPr lang="en-US" sz="3600" b="1" i="1" u="sng" dirty="0" smtClean="0"/>
              <a:t>Obedience</a:t>
            </a:r>
            <a:r>
              <a:rPr lang="en-US" sz="3600" b="1" dirty="0" smtClean="0"/>
              <a:t> </a:t>
            </a:r>
            <a:r>
              <a:rPr lang="en-US" sz="3600" b="1" dirty="0" err="1" smtClean="0"/>
              <a:t>vs</a:t>
            </a:r>
            <a:r>
              <a:rPr lang="en-US" sz="3600" b="1" dirty="0" smtClean="0"/>
              <a:t> </a:t>
            </a:r>
            <a:r>
              <a:rPr lang="en-US" sz="3600" b="1" i="1" u="sng" dirty="0" smtClean="0"/>
              <a:t>Criticism</a:t>
            </a:r>
          </a:p>
          <a:p>
            <a:pPr marL="514350" indent="-514350" eaLnBrk="1" hangingPunct="1">
              <a:buFontTx/>
              <a:buAutoNum type="arabicPeriod"/>
              <a:defRPr/>
            </a:pPr>
            <a:r>
              <a:rPr lang="en-US" sz="3600" b="1" dirty="0" smtClean="0"/>
              <a:t>Attitude of </a:t>
            </a:r>
            <a:r>
              <a:rPr lang="en-US" sz="3600" b="1" i="1" u="sng" dirty="0" smtClean="0"/>
              <a:t>Caring</a:t>
            </a:r>
            <a:r>
              <a:rPr lang="en-US" sz="3600" b="1" dirty="0" smtClean="0"/>
              <a:t> </a:t>
            </a:r>
            <a:r>
              <a:rPr lang="en-US" sz="3600" b="1" dirty="0" err="1" smtClean="0"/>
              <a:t>vs</a:t>
            </a:r>
            <a:r>
              <a:rPr lang="en-US" sz="3600" b="1" dirty="0" smtClean="0"/>
              <a:t> </a:t>
            </a:r>
            <a:r>
              <a:rPr lang="en-US" sz="3600" b="1" i="1" u="sng" dirty="0" smtClean="0"/>
              <a:t>Judging</a:t>
            </a:r>
          </a:p>
          <a:p>
            <a:pPr marL="514350" indent="-514350" eaLnBrk="1" hangingPunct="1">
              <a:buNone/>
              <a:defRPr/>
            </a:pPr>
            <a:endParaRPr lang="en-US" sz="3600" b="1" dirty="0" smtClean="0"/>
          </a:p>
          <a:p>
            <a:pPr marL="514350" indent="-514350" eaLnBrk="1" hangingPunct="1">
              <a:buNone/>
              <a:defRPr/>
            </a:pPr>
            <a:r>
              <a:rPr lang="en-US" sz="2800" i="1" dirty="0" smtClean="0"/>
              <a:t>	“For </a:t>
            </a:r>
            <a:r>
              <a:rPr lang="en-US" sz="2800" i="1" dirty="0" smtClean="0"/>
              <a:t>we do not have a High Priest who cannot sympathize with our weaknesses, but was in all points tempted as we are, yet without sin.  Let us therefore come boldly to the throne of grace, that we may obtain mercy and find grace to help in time of need.”  </a:t>
            </a:r>
            <a:r>
              <a:rPr lang="en-US" sz="2800" dirty="0" smtClean="0"/>
              <a:t>Hebrews </a:t>
            </a:r>
            <a:r>
              <a:rPr lang="en-US" sz="2800" dirty="0" smtClean="0"/>
              <a:t>4:15-16</a:t>
            </a:r>
            <a:endParaRPr lang="en-US" sz="28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TotalTime>
  <Words>70</Words>
  <Application>Microsoft Office PowerPoint</Application>
  <PresentationFormat>On-screen Show (4:3)</PresentationFormat>
  <Paragraphs>27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Default Design</vt:lpstr>
      <vt:lpstr>Weak or Strong?</vt:lpstr>
      <vt:lpstr>John 9:2</vt:lpstr>
      <vt:lpstr>John 9:3</vt:lpstr>
      <vt:lpstr>Genesis 2:7</vt:lpstr>
      <vt:lpstr>The Test of Weakness</vt:lpstr>
      <vt:lpstr>The Test of Weakness</vt:lpstr>
      <vt:lpstr>The Test of Weakness</vt:lpstr>
      <vt:lpstr>The Test of Weakness</vt:lpstr>
      <vt:lpstr>The Test of Weakness</vt:lpstr>
      <vt:lpstr>Slide 10</vt:lpstr>
    </vt:vector>
  </TitlesOfParts>
  <Company>LFCS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Weak Or Strong?</dc:title>
  <dc:creator>Fr. Anthony Messeh</dc:creator>
  <cp:keywords>sunday gospel sermon</cp:keywords>
  <cp:lastModifiedBy> </cp:lastModifiedBy>
  <cp:revision>20</cp:revision>
  <dcterms:created xsi:type="dcterms:W3CDTF">2008-01-11T14:45:00Z</dcterms:created>
  <dcterms:modified xsi:type="dcterms:W3CDTF">2011-04-10T13:52:16Z</dcterms:modified>
</cp:coreProperties>
</file>