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8" r:id="rId5"/>
    <p:sldId id="269" r:id="rId6"/>
    <p:sldId id="263" r:id="rId7"/>
    <p:sldId id="270" r:id="rId8"/>
    <p:sldId id="271" r:id="rId9"/>
    <p:sldId id="265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A50021"/>
    <a:srgbClr val="66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4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8669EA-0CEA-485A-8F5C-05FDE655F9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F049B3-DB12-4522-982A-A98212CC61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74D7F5-F95A-4B76-B588-5A755B7386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B16690-7D71-4E95-9807-934262837F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5454E2-5E2E-4E87-B1C6-7DCB9116CA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616D3A-72C5-4BF8-A677-E11FF9040F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5B491F-CCC8-4F46-8945-D2D228C1D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B76B3B-F90E-4624-B096-5C5459B7E6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570900-4C34-47B7-A3D4-07A6E72BF4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1893CA-2518-49B5-8A45-04EBC5D15A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822A39-739F-422A-912E-BD40B1F943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BA1107BB-0CD5-41A6-AB3A-DC4F181DF9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381000"/>
            <a:ext cx="8382000" cy="1600200"/>
          </a:xfrm>
        </p:spPr>
        <p:txBody>
          <a:bodyPr/>
          <a:lstStyle/>
          <a:p>
            <a:pPr eaLnBrk="1" hangingPunct="1"/>
            <a:r>
              <a:rPr lang="en-US" sz="6000" b="1" dirty="0" smtClean="0">
                <a:solidFill>
                  <a:schemeClr val="accent2"/>
                </a:solidFill>
              </a:rPr>
              <a:t>Simply Amazing!</a:t>
            </a:r>
            <a:endParaRPr lang="en-US" sz="6000" b="1" dirty="0" smtClean="0">
              <a:solidFill>
                <a:schemeClr val="accent2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733800" y="3048000"/>
            <a:ext cx="4724400" cy="1905000"/>
          </a:xfrm>
        </p:spPr>
        <p:txBody>
          <a:bodyPr/>
          <a:lstStyle/>
          <a:p>
            <a:pPr eaLnBrk="1" hangingPunct="1"/>
            <a:r>
              <a:rPr lang="en-US" dirty="0" smtClean="0"/>
              <a:t>Third Sunday of </a:t>
            </a:r>
            <a:r>
              <a:rPr lang="en-US" dirty="0" err="1" smtClean="0"/>
              <a:t>Babah</a:t>
            </a:r>
            <a:endParaRPr lang="en-US" dirty="0" smtClean="0"/>
          </a:p>
          <a:p>
            <a:pPr eaLnBrk="1" hangingPunct="1"/>
            <a:r>
              <a:rPr lang="en-US" dirty="0" smtClean="0"/>
              <a:t>October 31, 2010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sz="2800" dirty="0" smtClean="0"/>
              <a:t>Matthew 12:22-28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 descr="Picture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solidFill>
                  <a:schemeClr val="accent2"/>
                </a:solidFill>
              </a:rPr>
              <a:t>Matthew 12:23-24</a:t>
            </a:r>
            <a:endParaRPr lang="en-US" b="1" dirty="0" smtClean="0">
              <a:solidFill>
                <a:schemeClr val="accent2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sz="3000" i="1" dirty="0" smtClean="0"/>
              <a:t>“And </a:t>
            </a:r>
            <a:r>
              <a:rPr lang="en-US" sz="3000" i="1" dirty="0" smtClean="0"/>
              <a:t>all the multitudes were amazed and said, “Could this be the Son of David?” </a:t>
            </a:r>
            <a:br>
              <a:rPr lang="en-US" sz="3000" i="1" dirty="0" smtClean="0"/>
            </a:br>
            <a:endParaRPr lang="en-US" sz="3000" i="1" dirty="0" smtClean="0"/>
          </a:p>
          <a:p>
            <a:pPr eaLnBrk="1" hangingPunct="1">
              <a:buFontTx/>
              <a:buNone/>
              <a:defRPr/>
            </a:pPr>
            <a:r>
              <a:rPr lang="en-US" sz="3000" i="1" dirty="0" smtClean="0"/>
              <a:t>“Now </a:t>
            </a:r>
            <a:r>
              <a:rPr lang="en-US" sz="3000" i="1" dirty="0" smtClean="0"/>
              <a:t>when the Pharisees heard it they said, “This fellow does not cast out demons except by </a:t>
            </a:r>
            <a:r>
              <a:rPr lang="en-US" sz="3000" i="1" dirty="0" smtClean="0"/>
              <a:t>Beelzebub,</a:t>
            </a:r>
            <a:r>
              <a:rPr lang="en-US" sz="3000" i="1" dirty="0" smtClean="0"/>
              <a:t> the ruler of the demons.” </a:t>
            </a:r>
            <a:r>
              <a:rPr lang="en-US" sz="3000" i="1" dirty="0" smtClean="0"/>
              <a:t>  </a:t>
            </a:r>
            <a:endParaRPr lang="en-US" sz="3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 descr="Picture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solidFill>
                  <a:schemeClr val="accent2"/>
                </a:solidFill>
              </a:rPr>
              <a:t>Simply Amazing</a:t>
            </a:r>
            <a:endParaRPr lang="en-US" b="1" dirty="0" smtClean="0">
              <a:solidFill>
                <a:schemeClr val="accent2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sz="2600" i="1" dirty="0" smtClean="0"/>
              <a:t>	“</a:t>
            </a:r>
            <a:r>
              <a:rPr lang="en-US" sz="2600" i="1" dirty="0" smtClean="0"/>
              <a:t>Immediately he arose, took up the bed, and went out in the presence of them all, so that all were </a:t>
            </a:r>
            <a:r>
              <a:rPr lang="en-US" sz="2600" i="1" u="sng" dirty="0" smtClean="0"/>
              <a:t>amazed and glorified God</a:t>
            </a:r>
            <a:r>
              <a:rPr lang="en-US" sz="2600" i="1" dirty="0" smtClean="0"/>
              <a:t>, saying, “We never saw anything like this</a:t>
            </a:r>
            <a:r>
              <a:rPr lang="en-US" sz="2600" i="1" dirty="0" smtClean="0"/>
              <a:t>!”  </a:t>
            </a:r>
            <a:r>
              <a:rPr lang="en-US" sz="2600" dirty="0" smtClean="0"/>
              <a:t>Mark </a:t>
            </a:r>
            <a:r>
              <a:rPr lang="en-US" sz="2600" dirty="0" smtClean="0"/>
              <a:t>2:12 </a:t>
            </a:r>
          </a:p>
          <a:p>
            <a:pPr eaLnBrk="1" hangingPunct="1">
              <a:buFontTx/>
              <a:buNone/>
              <a:defRPr/>
            </a:pPr>
            <a:endParaRPr lang="en-US" sz="1200" dirty="0" smtClean="0"/>
          </a:p>
          <a:p>
            <a:pPr eaLnBrk="1" hangingPunct="1">
              <a:buFontTx/>
              <a:buNone/>
              <a:defRPr/>
            </a:pPr>
            <a:r>
              <a:rPr lang="en-US" sz="2600" i="1" dirty="0" smtClean="0"/>
              <a:t>	“</a:t>
            </a:r>
            <a:r>
              <a:rPr lang="en-US" sz="2600" i="1" dirty="0" smtClean="0"/>
              <a:t>Then He went up into the boat to them, and the wind ceased. And they were </a:t>
            </a:r>
            <a:r>
              <a:rPr lang="en-US" sz="2600" i="1" u="sng" dirty="0" smtClean="0"/>
              <a:t>greatly amazed </a:t>
            </a:r>
            <a:r>
              <a:rPr lang="en-US" sz="2600" i="1" dirty="0" smtClean="0"/>
              <a:t>in themselves beyond measure, </a:t>
            </a:r>
            <a:r>
              <a:rPr lang="en-US" sz="2600" i="1" u="sng" dirty="0" smtClean="0"/>
              <a:t>and marveled</a:t>
            </a:r>
            <a:r>
              <a:rPr lang="en-US" sz="2600" i="1" dirty="0" smtClean="0"/>
              <a:t>.” </a:t>
            </a:r>
            <a:r>
              <a:rPr lang="en-US" sz="2600" dirty="0" smtClean="0"/>
              <a:t>Mark 6:51 </a:t>
            </a:r>
            <a:endParaRPr lang="en-US" sz="2600" dirty="0" smtClean="0"/>
          </a:p>
          <a:p>
            <a:pPr eaLnBrk="1" hangingPunct="1">
              <a:buFontTx/>
              <a:buNone/>
              <a:defRPr/>
            </a:pPr>
            <a:endParaRPr lang="en-US" sz="1200" i="1" dirty="0" smtClean="0"/>
          </a:p>
          <a:p>
            <a:pPr eaLnBrk="1" hangingPunct="1">
              <a:buFontTx/>
              <a:buNone/>
              <a:defRPr/>
            </a:pPr>
            <a:r>
              <a:rPr lang="en-US" sz="2600" i="1" dirty="0" smtClean="0"/>
              <a:t>	“</a:t>
            </a:r>
            <a:r>
              <a:rPr lang="en-US" sz="2600" i="1" dirty="0" smtClean="0"/>
              <a:t>Immediately, when they saw Him, all the people were </a:t>
            </a:r>
            <a:r>
              <a:rPr lang="en-US" sz="2600" i="1" u="sng" dirty="0" smtClean="0"/>
              <a:t>greatly amazed</a:t>
            </a:r>
            <a:r>
              <a:rPr lang="en-US" sz="2600" i="1" dirty="0" smtClean="0"/>
              <a:t>, and running to Him, greeted Him.” </a:t>
            </a:r>
            <a:r>
              <a:rPr lang="en-US" sz="2600" dirty="0" smtClean="0"/>
              <a:t>Mark 9:15 </a:t>
            </a:r>
          </a:p>
          <a:p>
            <a:pPr eaLnBrk="1" hangingPunct="1">
              <a:buFontTx/>
              <a:buNone/>
              <a:defRPr/>
            </a:pPr>
            <a:endParaRPr lang="en-US" sz="2600" dirty="0" smtClean="0"/>
          </a:p>
          <a:p>
            <a:pPr eaLnBrk="1" hangingPunct="1">
              <a:buFontTx/>
              <a:buNone/>
              <a:defRPr/>
            </a:pPr>
            <a:r>
              <a:rPr lang="en-US" sz="2600" dirty="0" smtClean="0"/>
              <a:t> </a:t>
            </a:r>
          </a:p>
          <a:p>
            <a:pPr eaLnBrk="1" hangingPunct="1">
              <a:buFontTx/>
              <a:buNone/>
              <a:defRPr/>
            </a:pPr>
            <a:r>
              <a:rPr lang="en-US" sz="2600" dirty="0" smtClean="0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 descr="Picture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solidFill>
                  <a:schemeClr val="accent2"/>
                </a:solidFill>
              </a:rPr>
              <a:t>Simply Amazing</a:t>
            </a:r>
            <a:endParaRPr lang="en-US" b="1" dirty="0" smtClean="0">
              <a:solidFill>
                <a:schemeClr val="accent2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sz="2800" i="1" dirty="0" smtClean="0"/>
              <a:t>	“</a:t>
            </a:r>
            <a:r>
              <a:rPr lang="en-US" sz="2800" i="1" dirty="0" smtClean="0"/>
              <a:t>And they were </a:t>
            </a:r>
            <a:r>
              <a:rPr lang="en-US" sz="2800" i="1" u="sng" dirty="0" smtClean="0"/>
              <a:t>astonished </a:t>
            </a:r>
            <a:r>
              <a:rPr lang="en-US" sz="2800" i="1" dirty="0" smtClean="0"/>
              <a:t>at His teaching, for He taught them as one having authority, and not as the scribes</a:t>
            </a:r>
            <a:r>
              <a:rPr lang="en-US" sz="2800" i="1" dirty="0" smtClean="0"/>
              <a:t>.” </a:t>
            </a:r>
            <a:r>
              <a:rPr lang="en-US" sz="2800" dirty="0" smtClean="0"/>
              <a:t>Mark 1:22 </a:t>
            </a:r>
          </a:p>
          <a:p>
            <a:pPr eaLnBrk="1" hangingPunct="1">
              <a:buFontTx/>
              <a:buNone/>
              <a:defRPr/>
            </a:pPr>
            <a:r>
              <a:rPr lang="en-US" sz="2800" i="1" dirty="0" smtClean="0"/>
              <a:t> </a:t>
            </a:r>
          </a:p>
          <a:p>
            <a:pPr eaLnBrk="1" hangingPunct="1">
              <a:buFontTx/>
              <a:buNone/>
              <a:defRPr/>
            </a:pPr>
            <a:r>
              <a:rPr lang="en-US" sz="2800" i="1" dirty="0" smtClean="0"/>
              <a:t>	“</a:t>
            </a:r>
            <a:r>
              <a:rPr lang="en-US" sz="2800" i="1" dirty="0" smtClean="0"/>
              <a:t>And they were </a:t>
            </a:r>
            <a:r>
              <a:rPr lang="en-US" sz="2800" i="1" u="sng" dirty="0" smtClean="0"/>
              <a:t>astonished beyond measure</a:t>
            </a:r>
            <a:r>
              <a:rPr lang="en-US" sz="2800" i="1" dirty="0" smtClean="0"/>
              <a:t>, saying, “He has done all things well. He makes both the deaf to hear and the mute to speak</a:t>
            </a:r>
            <a:r>
              <a:rPr lang="en-US" sz="2800" i="1" dirty="0" smtClean="0"/>
              <a:t>.”  </a:t>
            </a:r>
            <a:r>
              <a:rPr lang="en-US" sz="2800" dirty="0" smtClean="0"/>
              <a:t>Mark 7:37</a:t>
            </a:r>
          </a:p>
          <a:p>
            <a:pPr eaLnBrk="1" hangingPunct="1">
              <a:buFontTx/>
              <a:buNone/>
              <a:defRPr/>
            </a:pPr>
            <a:endParaRPr lang="en-US" sz="2800" dirty="0" smtClean="0"/>
          </a:p>
          <a:p>
            <a:pPr eaLnBrk="1" hangingPunct="1">
              <a:buFontTx/>
              <a:buNone/>
              <a:defRPr/>
            </a:pPr>
            <a:r>
              <a:rPr lang="en-US" sz="2800" i="1" dirty="0" smtClean="0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 descr="Picture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solidFill>
                  <a:schemeClr val="accent2"/>
                </a:solidFill>
              </a:rPr>
              <a:t>Simply Amazing</a:t>
            </a:r>
            <a:endParaRPr lang="en-US" b="1" dirty="0" smtClean="0">
              <a:solidFill>
                <a:schemeClr val="accent2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sz="2800" i="1" dirty="0" smtClean="0"/>
              <a:t>	“</a:t>
            </a:r>
            <a:r>
              <a:rPr lang="en-US" sz="2800" i="1" dirty="0" smtClean="0"/>
              <a:t>And they were </a:t>
            </a:r>
            <a:r>
              <a:rPr lang="en-US" sz="2800" i="1" u="sng" dirty="0" smtClean="0"/>
              <a:t>astonished </a:t>
            </a:r>
            <a:r>
              <a:rPr lang="en-US" sz="2800" i="1" dirty="0" smtClean="0"/>
              <a:t>at His teaching, for He taught them as one having authority, and not as the scribes</a:t>
            </a:r>
            <a:r>
              <a:rPr lang="en-US" sz="2800" i="1" dirty="0" smtClean="0"/>
              <a:t>.” </a:t>
            </a:r>
            <a:r>
              <a:rPr lang="en-US" sz="2800" dirty="0" smtClean="0"/>
              <a:t>Mark 1:22 </a:t>
            </a:r>
          </a:p>
          <a:p>
            <a:pPr eaLnBrk="1" hangingPunct="1">
              <a:buFontTx/>
              <a:buNone/>
              <a:defRPr/>
            </a:pPr>
            <a:r>
              <a:rPr lang="en-US" sz="2800" i="1" dirty="0" smtClean="0"/>
              <a:t> </a:t>
            </a:r>
          </a:p>
          <a:p>
            <a:pPr eaLnBrk="1" hangingPunct="1">
              <a:buFontTx/>
              <a:buNone/>
              <a:defRPr/>
            </a:pPr>
            <a:r>
              <a:rPr lang="en-US" sz="2800" i="1" dirty="0" smtClean="0"/>
              <a:t>	“</a:t>
            </a:r>
            <a:r>
              <a:rPr lang="en-US" sz="2800" i="1" dirty="0" smtClean="0"/>
              <a:t>And they were </a:t>
            </a:r>
            <a:r>
              <a:rPr lang="en-US" sz="2800" i="1" u="sng" dirty="0" smtClean="0"/>
              <a:t>astonished beyond measure</a:t>
            </a:r>
            <a:r>
              <a:rPr lang="en-US" sz="2800" i="1" dirty="0" smtClean="0"/>
              <a:t>, saying, “He has done all things well. He makes both the deaf to hear and the mute to speak</a:t>
            </a:r>
            <a:r>
              <a:rPr lang="en-US" sz="2800" i="1" dirty="0" smtClean="0"/>
              <a:t>.”  </a:t>
            </a:r>
            <a:r>
              <a:rPr lang="en-US" sz="2800" dirty="0" smtClean="0"/>
              <a:t>Mark 7:37</a:t>
            </a:r>
          </a:p>
          <a:p>
            <a:pPr eaLnBrk="1" hangingPunct="1">
              <a:buFontTx/>
              <a:buNone/>
              <a:defRPr/>
            </a:pPr>
            <a:endParaRPr lang="en-US" sz="2800" dirty="0" smtClean="0"/>
          </a:p>
          <a:p>
            <a:pPr algn="ctr" eaLnBrk="1" hangingPunct="1">
              <a:buFontTx/>
              <a:buNone/>
              <a:defRPr/>
            </a:pPr>
            <a:r>
              <a:rPr lang="en-US" b="1" i="1" dirty="0" smtClean="0">
                <a:solidFill>
                  <a:srgbClr val="000099"/>
                </a:solidFill>
              </a:rPr>
              <a:t>Does Jesus still amaze you?</a:t>
            </a:r>
            <a:endParaRPr lang="en-US" b="1" i="1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en-US" sz="2800" i="1" dirty="0" smtClean="0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3" descr="Picture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solidFill>
                  <a:schemeClr val="accent2"/>
                </a:solidFill>
              </a:rPr>
              <a:t>Simply Amazing</a:t>
            </a:r>
            <a:endParaRPr lang="en-US" b="1" dirty="0" smtClean="0">
              <a:solidFill>
                <a:schemeClr val="accent2"/>
              </a:solidFill>
            </a:endParaRP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14350" indent="-514350" eaLnBrk="1" hangingPunct="1">
              <a:buFontTx/>
              <a:buAutoNum type="arabicPeriod" startAt="2"/>
            </a:pPr>
            <a:endParaRPr lang="en-US" dirty="0" smtClean="0"/>
          </a:p>
        </p:txBody>
      </p:sp>
      <p:pic>
        <p:nvPicPr>
          <p:cNvPr id="6150" name="Picture 6" descr="http://www.beckyjanedavis.com/images/mws-awesome-go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1524000"/>
            <a:ext cx="7848600" cy="515064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 descr="Picture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solidFill>
                  <a:schemeClr val="accent2"/>
                </a:solidFill>
              </a:rPr>
              <a:t>Simply Amazing</a:t>
            </a:r>
            <a:endParaRPr lang="en-US" b="1" dirty="0" smtClean="0">
              <a:solidFill>
                <a:schemeClr val="accent2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endParaRPr lang="en-US" sz="3000" i="1" dirty="0" smtClean="0"/>
          </a:p>
          <a:p>
            <a:pPr eaLnBrk="1" hangingPunct="1">
              <a:buFontTx/>
              <a:buNone/>
              <a:defRPr/>
            </a:pPr>
            <a:r>
              <a:rPr lang="en-US" sz="3000" i="1" dirty="0" smtClean="0"/>
              <a:t>	</a:t>
            </a:r>
            <a:r>
              <a:rPr lang="en-US" sz="3000" i="1" dirty="0" smtClean="0"/>
              <a:t>“</a:t>
            </a:r>
            <a:r>
              <a:rPr lang="en-US" sz="3000" i="1" dirty="0" smtClean="0"/>
              <a:t>But Jesus answered them, “My Father has been working until now, and I have been working.”  </a:t>
            </a:r>
            <a:r>
              <a:rPr lang="en-US" sz="3000" dirty="0" smtClean="0"/>
              <a:t>John </a:t>
            </a:r>
            <a:r>
              <a:rPr lang="en-US" sz="3000" dirty="0" smtClean="0"/>
              <a:t>5:17</a:t>
            </a:r>
            <a:endParaRPr lang="en-US" sz="3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 descr="Picture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solidFill>
                  <a:schemeClr val="accent2"/>
                </a:solidFill>
              </a:rPr>
              <a:t>Simply Amazing</a:t>
            </a:r>
            <a:endParaRPr lang="en-US" b="1" dirty="0" smtClean="0">
              <a:solidFill>
                <a:schemeClr val="accent2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endParaRPr lang="en-US" sz="3000" i="1" dirty="0" smtClean="0"/>
          </a:p>
          <a:p>
            <a:pPr eaLnBrk="1" hangingPunct="1">
              <a:buFontTx/>
              <a:buNone/>
              <a:defRPr/>
            </a:pPr>
            <a:r>
              <a:rPr lang="en-US" sz="3000" i="1" dirty="0" smtClean="0"/>
              <a:t>	“Then </a:t>
            </a:r>
            <a:r>
              <a:rPr lang="en-US" sz="3000" i="1" dirty="0" smtClean="0"/>
              <a:t>all the multitude kept silent and listened to Barnabas and Paul declaring how many miracles and wonders God had worked through them among the Gentiles</a:t>
            </a:r>
            <a:r>
              <a:rPr lang="en-US" sz="3000" i="1" dirty="0" smtClean="0"/>
              <a:t>.”  </a:t>
            </a:r>
            <a:r>
              <a:rPr lang="en-US" sz="3000" dirty="0" smtClean="0"/>
              <a:t>Acts 15:12</a:t>
            </a:r>
            <a:endParaRPr lang="en-US" sz="30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3" descr="Picture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solidFill>
                  <a:schemeClr val="accent2"/>
                </a:solidFill>
              </a:rPr>
              <a:t>Can You See His Hand?</a:t>
            </a:r>
            <a:endParaRPr lang="en-US" b="1" dirty="0" smtClean="0">
              <a:solidFill>
                <a:schemeClr val="accent2"/>
              </a:solidFill>
            </a:endParaRP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14350" indent="-514350" eaLnBrk="1" hangingPunct="1">
              <a:buFontTx/>
              <a:buAutoNum type="arabicPeriod" startAt="2"/>
            </a:pPr>
            <a:endParaRPr lang="en-US" dirty="0" smtClean="0"/>
          </a:p>
        </p:txBody>
      </p:sp>
      <p:pic>
        <p:nvPicPr>
          <p:cNvPr id="5" name="Picture 4" descr="Picture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" y="1371600"/>
            <a:ext cx="8229600" cy="60845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52</Words>
  <Application>Microsoft Office PowerPoint</Application>
  <PresentationFormat>On-screen Show (4:3)</PresentationFormat>
  <Paragraphs>38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Default Design</vt:lpstr>
      <vt:lpstr>Simply Amazing!</vt:lpstr>
      <vt:lpstr>Matthew 12:23-24</vt:lpstr>
      <vt:lpstr>Simply Amazing</vt:lpstr>
      <vt:lpstr>Simply Amazing</vt:lpstr>
      <vt:lpstr>Simply Amazing</vt:lpstr>
      <vt:lpstr>Simply Amazing</vt:lpstr>
      <vt:lpstr>Simply Amazing</vt:lpstr>
      <vt:lpstr>Simply Amazing</vt:lpstr>
      <vt:lpstr>Can You See His Hand?</vt:lpstr>
    </vt:vector>
  </TitlesOfParts>
  <Company>LFCS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Feast of Epiphany (can be in blue, black or brown)</dc:title>
  <dc:creator>LFCS</dc:creator>
  <cp:lastModifiedBy>franthony</cp:lastModifiedBy>
  <cp:revision>14</cp:revision>
  <dcterms:created xsi:type="dcterms:W3CDTF">2008-01-11T14:45:00Z</dcterms:created>
  <dcterms:modified xsi:type="dcterms:W3CDTF">2010-10-31T10:08:34Z</dcterms:modified>
</cp:coreProperties>
</file>