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328" r:id="rId3"/>
    <p:sldId id="317" r:id="rId4"/>
    <p:sldId id="302" r:id="rId5"/>
    <p:sldId id="322" r:id="rId6"/>
    <p:sldId id="329" r:id="rId7"/>
    <p:sldId id="330" r:id="rId8"/>
    <p:sldId id="321" r:id="rId9"/>
    <p:sldId id="325" r:id="rId10"/>
    <p:sldId id="332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0D7B05-6156-4109-A7F4-CD5E8146B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B33B903-708F-4C14-B5C1-87D45E64D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03E364-8B61-4EBC-8A9A-680D465792D5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5AC12-AEC8-4563-86F8-814A3221DA5C}" type="slidenum">
              <a:rPr lang="en-US"/>
              <a:pPr/>
              <a:t>10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26EB-38D2-410A-B282-15AFE41106C1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E26EB-38D2-410A-B282-15AFE41106C1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6F6416-64BF-4FF0-96CB-EB93BF8BCD90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B07BB-E6EC-483E-BB70-6F5EF8552660}" type="slidenum">
              <a:rPr lang="en-US"/>
              <a:pPr/>
              <a:t>5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B07BB-E6EC-483E-BB70-6F5EF8552660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AB07BB-E6EC-483E-BB70-6F5EF8552660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4354F-9027-4000-8392-BB94E7219B99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5AC12-AEC8-4563-86F8-814A3221DA5C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F4F07-89D6-4391-BFBC-41745EBB1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74E8D-7708-4ED7-B621-C964EE976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BA53D-7A96-4DBF-9044-259583C11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67F02-515F-4AAD-A1FA-9798ECA49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5772-5A9B-459C-BCA6-32867189F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14EC-CB01-44D4-879A-C62F73124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5C97B-559D-46B4-91EB-902D96BC9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CF23-485B-4BA7-9DE1-67AEE4F22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E5ED3-4E22-4573-A1F1-EAF9717C8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743D9-7359-42BF-82C7-920D240B50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52C9-5578-4DBB-8504-307826203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E1D80F-63AB-475B-8FDE-C9EE087A1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99"/>
                </a:solidFill>
              </a:rPr>
              <a:t>Love like a Mother</a:t>
            </a:r>
            <a:endParaRPr lang="en-US" b="1" dirty="0" smtClean="0">
              <a:solidFill>
                <a:srgbClr val="000099"/>
              </a:solidFill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Fifth Sunday of Holy 50</a:t>
            </a:r>
          </a:p>
          <a:p>
            <a:pPr eaLnBrk="1" hangingPunct="1"/>
            <a:r>
              <a:rPr lang="en-US" dirty="0" smtClean="0"/>
              <a:t>John 14:1-11</a:t>
            </a:r>
          </a:p>
          <a:p>
            <a:pPr eaLnBrk="1" hangingPunct="1"/>
            <a:r>
              <a:rPr lang="en-US" sz="3000" dirty="0" smtClean="0"/>
              <a:t>May 9,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257800"/>
            <a:ext cx="8610600" cy="16002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“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Oh, give thanks to the LORD, for He is good!  For His mercy endures forever.”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Psalm 136:1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2738" y="76200"/>
            <a:ext cx="4157662" cy="497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John 14:1-4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b="1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 not your heart be troubled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you believe in God, believe also in Me.  In My Father’s house are many mansions; if it were not so, I would have told you. I go to prepare a place for you.  And if I go and prepare a place for you, I will come again and receive you to Myself; that where I am, there you may be also. And where I go you know, and the way you know.”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John 14:5-6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764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Thomas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said to Him, “Lord, we do not know where You are going, and how can we know the way?”  Jesus said to him,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b="1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AM THE WAY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truth, and the life. No one comes to the Father except through Me.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i="1" dirty="0" smtClean="0">
                <a:solidFill>
                  <a:srgbClr val="000099"/>
                </a:solidFill>
              </a:rPr>
              <a:t>Don’t lose the forest for the trees</a:t>
            </a:r>
            <a:endParaRPr lang="en-US" sz="4000" b="1" i="1" dirty="0" smtClean="0">
              <a:solidFill>
                <a:srgbClr val="0000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sz="3600" b="1" i="1" smtClean="0">
              <a:solidFill>
                <a:srgbClr val="000099"/>
              </a:solidFill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286000"/>
            <a:ext cx="6158318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Result of Focusing on My Way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Result of Focusing on My Way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5257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point in trying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Result of Focusing on My Way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5257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point in trying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Must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try harder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harder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09600" indent="-609600" eaLnBrk="1" hangingPunct="1">
              <a:lnSpc>
                <a:spcPct val="90000"/>
              </a:lnSpc>
              <a:buFont typeface="+mj-lt"/>
              <a:buAutoNum type="arabicPeriod"/>
            </a:pPr>
            <a:endParaRPr lang="en-US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99"/>
                </a:solidFill>
              </a:rPr>
              <a:t>The Right Way to Approach God</a:t>
            </a:r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brethren, having </a:t>
            </a:r>
            <a:r>
              <a:rPr lang="en-US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boldness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enter the Holiest by the blood of Jesus”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Hebrews 10:19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“…let 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 draw near with a true heart in </a:t>
            </a:r>
            <a:r>
              <a:rPr lang="en-US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full assurance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faith”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Hebrews 10:22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 do not cast away your </a:t>
            </a:r>
            <a:r>
              <a:rPr lang="en-US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confidence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has great reward.”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Hebrews 10:35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endParaRPr lang="en-US" sz="4000" b="1" dirty="0" smtClean="0">
              <a:solidFill>
                <a:srgbClr val="0000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7600" y="1447800"/>
            <a:ext cx="5257800" cy="5486400"/>
          </a:xfrm>
        </p:spPr>
        <p:txBody>
          <a:bodyPr/>
          <a:lstStyle/>
          <a:p>
            <a:pPr eaLnBrk="1" hangingPunct="1">
              <a:buNone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“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Saul, still breathing threats and murder against the disciples of the Lord, went to the high priest…”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Acts 9:1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3288792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73</Words>
  <Application>Microsoft Office PowerPoint</Application>
  <PresentationFormat>On-screen Show (4:3)</PresentationFormat>
  <Paragraphs>34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Default Design</vt:lpstr>
      <vt:lpstr>Love like a Mother</vt:lpstr>
      <vt:lpstr>John 14:1-4</vt:lpstr>
      <vt:lpstr>John 14:5-6</vt:lpstr>
      <vt:lpstr>Don’t lose the forest for the trees</vt:lpstr>
      <vt:lpstr>Result of Focusing on My Way</vt:lpstr>
      <vt:lpstr>Result of Focusing on My Way</vt:lpstr>
      <vt:lpstr>Result of Focusing on My Way</vt:lpstr>
      <vt:lpstr>The Right Way to Approach God</vt:lpstr>
      <vt:lpstr>Slide 9</vt:lpstr>
      <vt:lpstr>Slide 10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Feast of Epiphany (can be in blue, black or brown)</dc:title>
  <dc:creator>LFCS</dc:creator>
  <cp:lastModifiedBy> </cp:lastModifiedBy>
  <cp:revision>24</cp:revision>
  <dcterms:created xsi:type="dcterms:W3CDTF">2008-01-11T14:45:00Z</dcterms:created>
  <dcterms:modified xsi:type="dcterms:W3CDTF">2010-05-09T14:00:38Z</dcterms:modified>
</cp:coreProperties>
</file>