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6" r:id="rId2"/>
    <p:sldId id="271" r:id="rId3"/>
    <p:sldId id="280" r:id="rId4"/>
    <p:sldId id="279" r:id="rId5"/>
    <p:sldId id="282" r:id="rId6"/>
    <p:sldId id="281" r:id="rId7"/>
    <p:sldId id="274" r:id="rId8"/>
    <p:sldId id="275" r:id="rId9"/>
    <p:sldId id="276" r:id="rId10"/>
    <p:sldId id="277" r:id="rId11"/>
    <p:sldId id="267" r:id="rId12"/>
    <p:sldId id="278" r:id="rId13"/>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a:srgbClr val="000099"/>
    <a:srgbClr val="66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2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1747" name="Rectangle 3"/>
          <p:cNvSpPr>
            <a:spLocks noGrp="1" noChangeArrowheads="1"/>
          </p:cNvSpPr>
          <p:nvPr>
            <p:ph type="dt" sz="quarter"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1748" name="Rectangle 4"/>
          <p:cNvSpPr>
            <a:spLocks noGrp="1" noChangeArrowheads="1"/>
          </p:cNvSpPr>
          <p:nvPr>
            <p:ph type="ftr" sz="quarter" idx="2"/>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1749" name="Rectangle 5"/>
          <p:cNvSpPr>
            <a:spLocks noGrp="1" noChangeArrowheads="1"/>
          </p:cNvSpPr>
          <p:nvPr>
            <p:ph type="sldNum" sz="quarter" idx="3"/>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36CEE827-52A4-4C6A-B3ED-03774CDC8D68}"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099" name="Rectangle 3"/>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100"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685800" y="4416425"/>
            <a:ext cx="548640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103" name="Rectangle 7"/>
          <p:cNvSpPr>
            <a:spLocks noGrp="1" noChangeArrowheads="1"/>
          </p:cNvSpPr>
          <p:nvPr>
            <p:ph type="sldNum" sz="quarter" idx="5"/>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B38114C9-EA06-4DEB-8B6F-BFF4BE45574D}"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2350E0-A0D6-4837-BFCE-B2CA0D6B9785}" type="slidenum">
              <a:rPr lang="en-US"/>
              <a:pPr/>
              <a:t>1</a:t>
            </a:fld>
            <a:endParaRPr lang="en-US"/>
          </a:p>
        </p:txBody>
      </p:sp>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A05F40-9EDA-47B7-BCD3-E58424FFCA76}" type="slidenum">
              <a:rPr lang="en-US"/>
              <a:pPr/>
              <a:t>10</a:t>
            </a:fld>
            <a:endParaRPr lang="en-US"/>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4E02D4-6D02-4AD9-98D3-869877EB5E58}" type="slidenum">
              <a:rPr lang="en-US"/>
              <a:pPr/>
              <a:t>11</a:t>
            </a:fld>
            <a:endParaRPr lang="en-US"/>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4E02D4-6D02-4AD9-98D3-869877EB5E58}" type="slidenum">
              <a:rPr lang="en-US"/>
              <a:pPr/>
              <a:t>12</a:t>
            </a:fld>
            <a:endParaRPr lang="en-US"/>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A05F40-9EDA-47B7-BCD3-E58424FFCA76}" type="slidenum">
              <a:rPr lang="en-US"/>
              <a:pPr/>
              <a:t>2</a:t>
            </a:fld>
            <a:endParaRPr lang="en-US"/>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A05F40-9EDA-47B7-BCD3-E58424FFCA76}" type="slidenum">
              <a:rPr lang="en-US"/>
              <a:pPr/>
              <a:t>3</a:t>
            </a:fld>
            <a:endParaRPr lang="en-US"/>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A05F40-9EDA-47B7-BCD3-E58424FFCA76}" type="slidenum">
              <a:rPr lang="en-US"/>
              <a:pPr/>
              <a:t>4</a:t>
            </a:fld>
            <a:endParaRPr lang="en-US"/>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A05F40-9EDA-47B7-BCD3-E58424FFCA76}" type="slidenum">
              <a:rPr lang="en-US"/>
              <a:pPr/>
              <a:t>5</a:t>
            </a:fld>
            <a:endParaRPr lang="en-US"/>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A05F40-9EDA-47B7-BCD3-E58424FFCA76}" type="slidenum">
              <a:rPr lang="en-US"/>
              <a:pPr/>
              <a:t>6</a:t>
            </a:fld>
            <a:endParaRPr lang="en-US"/>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A05F40-9EDA-47B7-BCD3-E58424FFCA76}" type="slidenum">
              <a:rPr lang="en-US"/>
              <a:pPr/>
              <a:t>7</a:t>
            </a:fld>
            <a:endParaRPr lang="en-US"/>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A05F40-9EDA-47B7-BCD3-E58424FFCA76}" type="slidenum">
              <a:rPr lang="en-US"/>
              <a:pPr/>
              <a:t>8</a:t>
            </a:fld>
            <a:endParaRPr lang="en-US"/>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A05F40-9EDA-47B7-BCD3-E58424FFCA76}" type="slidenum">
              <a:rPr lang="en-US"/>
              <a:pPr/>
              <a:t>9</a:t>
            </a:fld>
            <a:endParaRPr lang="en-US"/>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992A2E3-5AC6-4480-A7C0-9D3A820A3F13}"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DB15113-C554-4DD2-9A31-55394F742514}"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7E6DB89-1940-46B8-B548-94B8A49227C9}"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B007C78-A5D2-47A5-B837-D9583EE80C5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3616AC8-BB54-4B5F-82C9-D8FBCCCE9F5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4A85CD1-441F-4D07-8268-C1F8CB0B1A4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969458E-A164-432B-80EE-5204A79FAB3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E4A5128-F946-4987-8094-442B6CC6114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B7A2A050-659F-4079-9921-F43FE3C3224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8C06E14-69BF-4D10-929B-75BF89123F8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D93DBEB-3096-4EEC-A696-A84380484AC0}"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4241FBD3-D7C8-4A14-BE33-7885CA00465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733800" y="2590800"/>
            <a:ext cx="4876800" cy="3048000"/>
          </a:xfrm>
        </p:spPr>
        <p:txBody>
          <a:bodyPr/>
          <a:lstStyle/>
          <a:p>
            <a:r>
              <a:rPr lang="en-US" b="1" dirty="0" smtClean="0">
                <a:solidFill>
                  <a:srgbClr val="A50021"/>
                </a:solidFill>
              </a:rPr>
              <a:t>The Holy 50:  </a:t>
            </a:r>
            <a:br>
              <a:rPr lang="en-US" b="1" dirty="0" smtClean="0">
                <a:solidFill>
                  <a:srgbClr val="A50021"/>
                </a:solidFill>
              </a:rPr>
            </a:br>
            <a:r>
              <a:rPr lang="en-US" b="1" dirty="0" smtClean="0">
                <a:solidFill>
                  <a:srgbClr val="A50021"/>
                </a:solidFill>
              </a:rPr>
              <a:t>Do Not Be Afraid</a:t>
            </a:r>
            <a:br>
              <a:rPr lang="en-US" b="1" dirty="0" smtClean="0">
                <a:solidFill>
                  <a:srgbClr val="A50021"/>
                </a:solidFill>
              </a:rPr>
            </a:br>
            <a:r>
              <a:rPr lang="en-US" b="1" dirty="0" smtClean="0">
                <a:solidFill>
                  <a:srgbClr val="A50021"/>
                </a:solidFill>
              </a:rPr>
              <a:t/>
            </a:r>
            <a:br>
              <a:rPr lang="en-US" b="1" dirty="0" smtClean="0">
                <a:solidFill>
                  <a:srgbClr val="A50021"/>
                </a:solidFill>
              </a:rPr>
            </a:br>
            <a:r>
              <a:rPr lang="en-US" sz="3200" dirty="0" smtClean="0">
                <a:solidFill>
                  <a:srgbClr val="A50021"/>
                </a:solidFill>
              </a:rPr>
              <a:t>April </a:t>
            </a:r>
            <a:r>
              <a:rPr lang="en-US" sz="3200" dirty="0" smtClean="0">
                <a:solidFill>
                  <a:srgbClr val="A50021"/>
                </a:solidFill>
              </a:rPr>
              <a:t>11, 2010</a:t>
            </a:r>
            <a:endParaRPr lang="en-US" sz="3200" dirty="0">
              <a:solidFill>
                <a:srgbClr val="A5002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Picture1"/>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13315" name="Rectangle 3"/>
          <p:cNvSpPr>
            <a:spLocks noGrp="1" noChangeArrowheads="1"/>
          </p:cNvSpPr>
          <p:nvPr>
            <p:ph type="title"/>
          </p:nvPr>
        </p:nvSpPr>
        <p:spPr>
          <a:xfrm>
            <a:off x="1524000" y="274638"/>
            <a:ext cx="7467600" cy="1630362"/>
          </a:xfrm>
        </p:spPr>
        <p:txBody>
          <a:bodyPr/>
          <a:lstStyle/>
          <a:p>
            <a:endParaRPr lang="en-US" b="1" dirty="0">
              <a:solidFill>
                <a:srgbClr val="A50021"/>
              </a:solidFill>
            </a:endParaRPr>
          </a:p>
        </p:txBody>
      </p:sp>
      <p:sp>
        <p:nvSpPr>
          <p:cNvPr id="13316" name="Rectangle 4"/>
          <p:cNvSpPr>
            <a:spLocks noGrp="1" noChangeArrowheads="1"/>
          </p:cNvSpPr>
          <p:nvPr>
            <p:ph type="body" idx="1"/>
          </p:nvPr>
        </p:nvSpPr>
        <p:spPr>
          <a:xfrm>
            <a:off x="1447800" y="1447800"/>
            <a:ext cx="7391400" cy="5105400"/>
          </a:xfrm>
        </p:spPr>
        <p:txBody>
          <a:bodyPr/>
          <a:lstStyle/>
          <a:p>
            <a:pPr algn="ctr">
              <a:lnSpc>
                <a:spcPct val="90000"/>
              </a:lnSpc>
              <a:buFontTx/>
              <a:buNone/>
            </a:pPr>
            <a:endParaRPr lang="en-US" sz="1400" b="1" dirty="0" smtClean="0"/>
          </a:p>
          <a:p>
            <a:pPr algn="ctr">
              <a:lnSpc>
                <a:spcPct val="90000"/>
              </a:lnSpc>
              <a:buFontTx/>
              <a:buNone/>
            </a:pPr>
            <a:endParaRPr lang="en-US" sz="1400" b="1" dirty="0"/>
          </a:p>
          <a:p>
            <a:pPr>
              <a:lnSpc>
                <a:spcPct val="90000"/>
              </a:lnSpc>
              <a:buFontTx/>
              <a:buNone/>
            </a:pPr>
            <a:r>
              <a:rPr lang="en-US" sz="3400" i="1" dirty="0" smtClean="0"/>
              <a:t>	“And when they heard of the resurrection of the dead, some mocked, while others said, “We will hear you again on this matter.”  </a:t>
            </a:r>
            <a:r>
              <a:rPr lang="en-US" sz="3400" dirty="0" smtClean="0"/>
              <a:t>Acts 17:32</a:t>
            </a:r>
          </a:p>
        </p:txBody>
      </p:sp>
      <p:sp>
        <p:nvSpPr>
          <p:cNvPr id="5" name="Rectangle 3"/>
          <p:cNvSpPr txBox="1">
            <a:spLocks noChangeArrowheads="1"/>
          </p:cNvSpPr>
          <p:nvPr/>
        </p:nvSpPr>
        <p:spPr bwMode="auto">
          <a:xfrm>
            <a:off x="1676400" y="4846638"/>
            <a:ext cx="7467600" cy="16303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1" i="0" u="none" strike="noStrike" kern="0" cap="none" spc="0" normalizeH="0" baseline="0" noProof="0" dirty="0" smtClean="0">
                <a:ln>
                  <a:noFill/>
                </a:ln>
                <a:solidFill>
                  <a:srgbClr val="A50021"/>
                </a:solidFill>
                <a:effectLst/>
                <a:uLnTx/>
                <a:uFillTx/>
                <a:latin typeface="+mj-lt"/>
                <a:ea typeface="+mj-ea"/>
                <a:cs typeface="+mj-cs"/>
              </a:rPr>
              <a:t>Their worship was </a:t>
            </a:r>
            <a:r>
              <a:rPr kumimoji="0" lang="en-US" sz="3600" b="1" i="0" u="none" strike="noStrike" kern="0" cap="none" spc="0" normalizeH="0" baseline="0" noProof="0" dirty="0" smtClean="0">
                <a:ln>
                  <a:noFill/>
                </a:ln>
                <a:solidFill>
                  <a:srgbClr val="A50021"/>
                </a:solidFill>
                <a:effectLst/>
                <a:uLnTx/>
                <a:uFillTx/>
                <a:latin typeface="+mj-lt"/>
                <a:ea typeface="+mj-ea"/>
                <a:cs typeface="+mj-cs"/>
              </a:rPr>
              <a:t>focused on the outside</a:t>
            </a:r>
            <a:r>
              <a:rPr kumimoji="0" lang="en-US" sz="3600" b="1" i="0" u="none" strike="noStrike" kern="0" cap="none" spc="0" normalizeH="0" baseline="0" noProof="0" dirty="0" smtClean="0">
                <a:ln>
                  <a:noFill/>
                </a:ln>
                <a:solidFill>
                  <a:srgbClr val="A50021"/>
                </a:solidFill>
                <a:effectLst/>
                <a:uLnTx/>
                <a:uFillTx/>
                <a:latin typeface="+mj-lt"/>
                <a:ea typeface="+mj-ea"/>
                <a:cs typeface="+mj-cs"/>
              </a:rPr>
              <a:t>, </a:t>
            </a:r>
            <a:r>
              <a:rPr kumimoji="0" lang="en-US" sz="3600" b="1" i="0" u="none" strike="noStrike" kern="0" cap="none" spc="0" normalizeH="0" baseline="0" noProof="0" dirty="0" smtClean="0">
                <a:ln>
                  <a:noFill/>
                </a:ln>
                <a:solidFill>
                  <a:srgbClr val="A50021"/>
                </a:solidFill>
                <a:effectLst/>
                <a:uLnTx/>
                <a:uFillTx/>
                <a:latin typeface="+mj-lt"/>
                <a:ea typeface="+mj-ea"/>
                <a:cs typeface="+mj-cs"/>
              </a:rPr>
              <a:t>not the inside</a:t>
            </a:r>
            <a:endParaRPr kumimoji="0" lang="en-US" sz="3600" b="1" i="0" u="none" strike="noStrike" kern="0" cap="none" spc="0" normalizeH="0" baseline="0" noProof="0" dirty="0" smtClean="0">
              <a:ln>
                <a:noFill/>
              </a:ln>
              <a:solidFill>
                <a:srgbClr val="A5002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Picture1"/>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25603" name="Rectangle 3"/>
          <p:cNvSpPr>
            <a:spLocks noGrp="1" noChangeArrowheads="1"/>
          </p:cNvSpPr>
          <p:nvPr>
            <p:ph type="title"/>
          </p:nvPr>
        </p:nvSpPr>
        <p:spPr>
          <a:xfrm>
            <a:off x="1524000" y="274638"/>
            <a:ext cx="7467600" cy="1143000"/>
          </a:xfrm>
        </p:spPr>
        <p:txBody>
          <a:bodyPr/>
          <a:lstStyle/>
          <a:p>
            <a:endParaRPr lang="en-US" b="1" dirty="0">
              <a:solidFill>
                <a:srgbClr val="A50021"/>
              </a:solidFill>
            </a:endParaRPr>
          </a:p>
        </p:txBody>
      </p:sp>
      <p:sp>
        <p:nvSpPr>
          <p:cNvPr id="25604" name="Rectangle 4"/>
          <p:cNvSpPr>
            <a:spLocks noGrp="1" noChangeArrowheads="1"/>
          </p:cNvSpPr>
          <p:nvPr>
            <p:ph type="body" idx="1"/>
          </p:nvPr>
        </p:nvSpPr>
        <p:spPr>
          <a:xfrm>
            <a:off x="1143000" y="1905000"/>
            <a:ext cx="7696200" cy="4648200"/>
          </a:xfrm>
        </p:spPr>
        <p:txBody>
          <a:bodyPr/>
          <a:lstStyle/>
          <a:p>
            <a:pPr algn="ctr">
              <a:buFontTx/>
              <a:buNone/>
            </a:pPr>
            <a:r>
              <a:rPr lang="en-US" i="1" dirty="0"/>
              <a:t>	</a:t>
            </a:r>
            <a:r>
              <a:rPr lang="en-US" i="1" dirty="0" smtClean="0"/>
              <a:t>“</a:t>
            </a:r>
            <a:r>
              <a:rPr lang="en-US" i="1" dirty="0"/>
              <a:t>Do not be unbelieving, but believing.”  </a:t>
            </a:r>
            <a:r>
              <a:rPr lang="en-US" dirty="0"/>
              <a:t>John </a:t>
            </a:r>
            <a:r>
              <a:rPr lang="en-US" dirty="0" smtClean="0"/>
              <a:t>20:27</a:t>
            </a:r>
            <a:endParaRPr lang="en-US" dirty="0" smtClean="0"/>
          </a:p>
          <a:p>
            <a:pPr algn="ctr">
              <a:buFontTx/>
              <a:buNone/>
            </a:pPr>
            <a:endParaRPr lang="en-US" dirty="0" smtClean="0"/>
          </a:p>
          <a:p>
            <a:pPr algn="ctr">
              <a:buFontTx/>
              <a:buNone/>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Picture1"/>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25603" name="Rectangle 3"/>
          <p:cNvSpPr>
            <a:spLocks noGrp="1" noChangeArrowheads="1"/>
          </p:cNvSpPr>
          <p:nvPr>
            <p:ph type="title"/>
          </p:nvPr>
        </p:nvSpPr>
        <p:spPr>
          <a:xfrm>
            <a:off x="1524000" y="274638"/>
            <a:ext cx="7467600" cy="1143000"/>
          </a:xfrm>
        </p:spPr>
        <p:txBody>
          <a:bodyPr/>
          <a:lstStyle/>
          <a:p>
            <a:endParaRPr lang="en-US" b="1" dirty="0">
              <a:solidFill>
                <a:srgbClr val="A50021"/>
              </a:solidFill>
            </a:endParaRPr>
          </a:p>
        </p:txBody>
      </p:sp>
      <p:sp>
        <p:nvSpPr>
          <p:cNvPr id="25604" name="Rectangle 4"/>
          <p:cNvSpPr>
            <a:spLocks noGrp="1" noChangeArrowheads="1"/>
          </p:cNvSpPr>
          <p:nvPr>
            <p:ph type="body" idx="1"/>
          </p:nvPr>
        </p:nvSpPr>
        <p:spPr>
          <a:xfrm>
            <a:off x="1143000" y="1905000"/>
            <a:ext cx="7696200" cy="4648200"/>
          </a:xfrm>
        </p:spPr>
        <p:txBody>
          <a:bodyPr/>
          <a:lstStyle/>
          <a:p>
            <a:pPr algn="ctr">
              <a:buFontTx/>
              <a:buNone/>
            </a:pPr>
            <a:r>
              <a:rPr lang="en-US" i="1" dirty="0"/>
              <a:t>	</a:t>
            </a:r>
            <a:r>
              <a:rPr lang="en-US" i="1" dirty="0" smtClean="0"/>
              <a:t>“</a:t>
            </a:r>
            <a:r>
              <a:rPr lang="en-US" i="1" dirty="0"/>
              <a:t>Do not be unbelieving, but believing.”  </a:t>
            </a:r>
            <a:r>
              <a:rPr lang="en-US" dirty="0"/>
              <a:t>John </a:t>
            </a:r>
            <a:r>
              <a:rPr lang="en-US" dirty="0" smtClean="0"/>
              <a:t>20:27</a:t>
            </a:r>
          </a:p>
          <a:p>
            <a:pPr algn="ctr">
              <a:buFontTx/>
              <a:buNone/>
            </a:pPr>
            <a:endParaRPr lang="en-US" dirty="0" smtClean="0"/>
          </a:p>
          <a:p>
            <a:pPr algn="ctr">
              <a:buFontTx/>
              <a:buNone/>
            </a:pPr>
            <a:endParaRPr lang="en-US" dirty="0"/>
          </a:p>
          <a:p>
            <a:pPr algn="ctr">
              <a:buFontTx/>
              <a:buNone/>
            </a:pPr>
            <a:r>
              <a:rPr lang="en-US" sz="3800" b="1" dirty="0" smtClean="0">
                <a:solidFill>
                  <a:srgbClr val="A50021"/>
                </a:solidFill>
              </a:rPr>
              <a:t>Do not be afraid.  </a:t>
            </a:r>
          </a:p>
          <a:p>
            <a:pPr algn="ctr">
              <a:buFontTx/>
              <a:buNone/>
            </a:pPr>
            <a:r>
              <a:rPr lang="en-US" sz="3800" b="1" dirty="0" smtClean="0">
                <a:solidFill>
                  <a:srgbClr val="A50021"/>
                </a:solidFill>
              </a:rPr>
              <a:t>Peace be with you.</a:t>
            </a:r>
            <a:endParaRPr lang="en-US" sz="3800" b="1" dirty="0">
              <a:solidFill>
                <a:srgbClr val="A5002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Picture1"/>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13315" name="Rectangle 3"/>
          <p:cNvSpPr>
            <a:spLocks noGrp="1" noChangeArrowheads="1"/>
          </p:cNvSpPr>
          <p:nvPr>
            <p:ph type="title"/>
          </p:nvPr>
        </p:nvSpPr>
        <p:spPr>
          <a:xfrm>
            <a:off x="1447800" y="914400"/>
            <a:ext cx="7467600" cy="1630362"/>
          </a:xfrm>
        </p:spPr>
        <p:txBody>
          <a:bodyPr/>
          <a:lstStyle/>
          <a:p>
            <a:r>
              <a:rPr lang="en-US" b="1" dirty="0" smtClean="0">
                <a:solidFill>
                  <a:srgbClr val="A50021"/>
                </a:solidFill>
              </a:rPr>
              <a:t>Are you sure it’s </a:t>
            </a:r>
            <a:br>
              <a:rPr lang="en-US" b="1" dirty="0" smtClean="0">
                <a:solidFill>
                  <a:srgbClr val="A50021"/>
                </a:solidFill>
              </a:rPr>
            </a:br>
            <a:r>
              <a:rPr lang="en-US" b="1" dirty="0" smtClean="0">
                <a:solidFill>
                  <a:srgbClr val="A50021"/>
                </a:solidFill>
              </a:rPr>
              <a:t>the </a:t>
            </a:r>
            <a:r>
              <a:rPr lang="en-US" sz="6000" b="1" i="1" dirty="0" smtClean="0">
                <a:solidFill>
                  <a:srgbClr val="A50021"/>
                </a:solidFill>
              </a:rPr>
              <a:t>HOLY</a:t>
            </a:r>
            <a:r>
              <a:rPr lang="en-US" b="1" i="1" dirty="0" smtClean="0">
                <a:solidFill>
                  <a:srgbClr val="A50021"/>
                </a:solidFill>
              </a:rPr>
              <a:t> </a:t>
            </a:r>
            <a:r>
              <a:rPr lang="en-US" b="1" dirty="0" smtClean="0">
                <a:solidFill>
                  <a:srgbClr val="A50021"/>
                </a:solidFill>
              </a:rPr>
              <a:t>50 days?</a:t>
            </a:r>
            <a:endParaRPr lang="en-US" b="1" dirty="0">
              <a:solidFill>
                <a:srgbClr val="A50021"/>
              </a:solidFill>
            </a:endParaRPr>
          </a:p>
        </p:txBody>
      </p:sp>
      <p:sp>
        <p:nvSpPr>
          <p:cNvPr id="6" name="Rectangle 3"/>
          <p:cNvSpPr txBox="1">
            <a:spLocks noChangeArrowheads="1"/>
          </p:cNvSpPr>
          <p:nvPr/>
        </p:nvSpPr>
        <p:spPr bwMode="auto">
          <a:xfrm>
            <a:off x="1066800" y="4313237"/>
            <a:ext cx="8229600" cy="13255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ct val="20000"/>
              </a:spcBef>
              <a:spcAft>
                <a:spcPct val="0"/>
              </a:spcAft>
              <a:buClrTx/>
              <a:buSzTx/>
              <a:buFontTx/>
              <a:buNone/>
              <a:tabLst/>
              <a:defRPr/>
            </a:pPr>
            <a:endParaRPr kumimoji="0" lang="en-US" sz="3200" b="0" i="1"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Picture1"/>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13315" name="Rectangle 3"/>
          <p:cNvSpPr>
            <a:spLocks noGrp="1" noChangeArrowheads="1"/>
          </p:cNvSpPr>
          <p:nvPr>
            <p:ph type="title"/>
          </p:nvPr>
        </p:nvSpPr>
        <p:spPr>
          <a:xfrm>
            <a:off x="1447800" y="914400"/>
            <a:ext cx="7467600" cy="1630362"/>
          </a:xfrm>
        </p:spPr>
        <p:txBody>
          <a:bodyPr/>
          <a:lstStyle/>
          <a:p>
            <a:r>
              <a:rPr lang="en-US" b="1" dirty="0" smtClean="0">
                <a:solidFill>
                  <a:srgbClr val="A50021"/>
                </a:solidFill>
              </a:rPr>
              <a:t>Are you sure it’s </a:t>
            </a:r>
            <a:br>
              <a:rPr lang="en-US" b="1" dirty="0" smtClean="0">
                <a:solidFill>
                  <a:srgbClr val="A50021"/>
                </a:solidFill>
              </a:rPr>
            </a:br>
            <a:r>
              <a:rPr lang="en-US" b="1" dirty="0" smtClean="0">
                <a:solidFill>
                  <a:srgbClr val="A50021"/>
                </a:solidFill>
              </a:rPr>
              <a:t>the </a:t>
            </a:r>
            <a:r>
              <a:rPr lang="en-US" sz="6000" b="1" i="1" dirty="0" smtClean="0">
                <a:solidFill>
                  <a:srgbClr val="A50021"/>
                </a:solidFill>
              </a:rPr>
              <a:t>HOLY</a:t>
            </a:r>
            <a:r>
              <a:rPr lang="en-US" b="1" i="1" dirty="0" smtClean="0">
                <a:solidFill>
                  <a:srgbClr val="A50021"/>
                </a:solidFill>
              </a:rPr>
              <a:t> </a:t>
            </a:r>
            <a:r>
              <a:rPr lang="en-US" b="1" dirty="0" smtClean="0">
                <a:solidFill>
                  <a:srgbClr val="A50021"/>
                </a:solidFill>
              </a:rPr>
              <a:t>50 days?</a:t>
            </a:r>
            <a:endParaRPr lang="en-US" b="1" dirty="0">
              <a:solidFill>
                <a:srgbClr val="A50021"/>
              </a:solidFill>
            </a:endParaRPr>
          </a:p>
        </p:txBody>
      </p:sp>
      <p:sp>
        <p:nvSpPr>
          <p:cNvPr id="6" name="Rectangle 3"/>
          <p:cNvSpPr txBox="1">
            <a:spLocks noChangeArrowheads="1"/>
          </p:cNvSpPr>
          <p:nvPr/>
        </p:nvSpPr>
        <p:spPr bwMode="auto">
          <a:xfrm>
            <a:off x="1066800" y="4313237"/>
            <a:ext cx="8229600" cy="13255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3200" b="0" i="1" u="none" strike="noStrike" kern="0" cap="none" spc="0" normalizeH="0" baseline="0" noProof="0" smtClean="0">
                <a:ln>
                  <a:noFill/>
                </a:ln>
                <a:solidFill>
                  <a:schemeClr val="tx1"/>
                </a:solidFill>
                <a:effectLst/>
                <a:uLnTx/>
                <a:uFillTx/>
                <a:latin typeface="+mn-lt"/>
                <a:ea typeface="+mn-ea"/>
                <a:cs typeface="+mn-cs"/>
              </a:rPr>
              <a:t>“Do not be unbelieving, but believing.”   </a:t>
            </a:r>
          </a:p>
          <a:p>
            <a:pPr marL="34290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3200" b="0" i="0" u="none" strike="noStrike" kern="0" cap="none" spc="0" normalizeH="0" baseline="0" noProof="0" smtClean="0">
                <a:ln>
                  <a:noFill/>
                </a:ln>
                <a:solidFill>
                  <a:schemeClr val="tx1"/>
                </a:solidFill>
                <a:effectLst/>
                <a:uLnTx/>
                <a:uFillTx/>
                <a:latin typeface="+mn-lt"/>
                <a:ea typeface="+mn-ea"/>
                <a:cs typeface="+mn-cs"/>
              </a:rPr>
              <a:t>John 20:27</a:t>
            </a:r>
            <a:endParaRPr kumimoji="0" lang="en-US" sz="3200" b="0" i="1"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Picture1"/>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13316" name="Rectangle 4"/>
          <p:cNvSpPr>
            <a:spLocks noGrp="1" noChangeArrowheads="1"/>
          </p:cNvSpPr>
          <p:nvPr>
            <p:ph type="body" idx="1"/>
          </p:nvPr>
        </p:nvSpPr>
        <p:spPr>
          <a:xfrm>
            <a:off x="1219200" y="1143000"/>
            <a:ext cx="7696200" cy="4648200"/>
          </a:xfrm>
        </p:spPr>
        <p:txBody>
          <a:bodyPr/>
          <a:lstStyle/>
          <a:p>
            <a:pPr>
              <a:lnSpc>
                <a:spcPct val="90000"/>
              </a:lnSpc>
              <a:buFontTx/>
              <a:buNone/>
            </a:pPr>
            <a:r>
              <a:rPr lang="en-US" sz="3400" i="1" dirty="0" smtClean="0"/>
              <a:t>	“</a:t>
            </a:r>
            <a:r>
              <a:rPr lang="en-US" sz="3400" i="1" dirty="0" smtClean="0"/>
              <a:t>He said to Simon, “Launch out into the deep and let down your nets for a catch.” But Simon answered and said to Him, “Master, we have toiled all night and caught nothing; nevertheless at Your word I will let down the net.”  And when they had done this, they caught a great number of fish, and their net was breaking.”  </a:t>
            </a:r>
            <a:r>
              <a:rPr lang="en-US" sz="3400" dirty="0" smtClean="0"/>
              <a:t>Luke 5:4-6</a:t>
            </a:r>
          </a:p>
        </p:txBody>
      </p:sp>
      <p:sp>
        <p:nvSpPr>
          <p:cNvPr id="5" name="Title 4"/>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Picture1"/>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13316" name="Rectangle 4"/>
          <p:cNvSpPr>
            <a:spLocks noGrp="1" noChangeArrowheads="1"/>
          </p:cNvSpPr>
          <p:nvPr>
            <p:ph type="body" idx="1"/>
          </p:nvPr>
        </p:nvSpPr>
        <p:spPr>
          <a:xfrm>
            <a:off x="1219200" y="762000"/>
            <a:ext cx="7696200" cy="5029200"/>
          </a:xfrm>
        </p:spPr>
        <p:txBody>
          <a:bodyPr/>
          <a:lstStyle/>
          <a:p>
            <a:pPr>
              <a:lnSpc>
                <a:spcPct val="90000"/>
              </a:lnSpc>
              <a:buFontTx/>
              <a:buNone/>
            </a:pPr>
            <a:r>
              <a:rPr lang="en-US" sz="3400" i="1" dirty="0" smtClean="0"/>
              <a:t>	“They </a:t>
            </a:r>
            <a:r>
              <a:rPr lang="en-US" sz="3400" i="1" dirty="0" smtClean="0"/>
              <a:t>went out and immediately got into the boat, and that night they caught nothing.  But when the morning had now come, Jesus stood on the shore; yet the disciples did not know that it was Jesus… And He said to them, “Cast the net on the right side of the boat, and you will find some.” So they cast, and now they were not able to draw it in because of the multitude of fish.”  </a:t>
            </a:r>
            <a:r>
              <a:rPr lang="en-US" sz="3400" dirty="0" smtClean="0"/>
              <a:t>John 21:3-6</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Picture1"/>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13315" name="Rectangle 3"/>
          <p:cNvSpPr>
            <a:spLocks noGrp="1" noChangeArrowheads="1"/>
          </p:cNvSpPr>
          <p:nvPr>
            <p:ph type="title"/>
          </p:nvPr>
        </p:nvSpPr>
        <p:spPr>
          <a:xfrm>
            <a:off x="1524000" y="2103438"/>
            <a:ext cx="7467600" cy="1630362"/>
          </a:xfrm>
        </p:spPr>
        <p:txBody>
          <a:bodyPr/>
          <a:lstStyle/>
          <a:p>
            <a:r>
              <a:rPr lang="en-US" b="1" dirty="0" smtClean="0">
                <a:solidFill>
                  <a:srgbClr val="A50021"/>
                </a:solidFill>
              </a:rPr>
              <a:t>Even if life is the same</a:t>
            </a:r>
            <a:br>
              <a:rPr lang="en-US" b="1" dirty="0" smtClean="0">
                <a:solidFill>
                  <a:srgbClr val="A50021"/>
                </a:solidFill>
              </a:rPr>
            </a:br>
            <a:r>
              <a:rPr lang="en-US" b="1" dirty="0" smtClean="0">
                <a:solidFill>
                  <a:srgbClr val="A50021"/>
                </a:solidFill>
              </a:rPr>
              <a:t>YOU ARE NOT</a:t>
            </a:r>
            <a:endParaRPr lang="en-US" b="1" dirty="0">
              <a:solidFill>
                <a:srgbClr val="A5002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Picture1"/>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13315" name="Rectangle 3"/>
          <p:cNvSpPr>
            <a:spLocks noGrp="1" noChangeArrowheads="1"/>
          </p:cNvSpPr>
          <p:nvPr>
            <p:ph type="title"/>
          </p:nvPr>
        </p:nvSpPr>
        <p:spPr>
          <a:xfrm>
            <a:off x="1524000" y="274638"/>
            <a:ext cx="7467600" cy="1630362"/>
          </a:xfrm>
        </p:spPr>
        <p:txBody>
          <a:bodyPr/>
          <a:lstStyle/>
          <a:p>
            <a:endParaRPr lang="en-US" b="1" dirty="0">
              <a:solidFill>
                <a:srgbClr val="A50021"/>
              </a:solidFill>
            </a:endParaRPr>
          </a:p>
        </p:txBody>
      </p:sp>
      <p:sp>
        <p:nvSpPr>
          <p:cNvPr id="13316" name="Rectangle 4"/>
          <p:cNvSpPr>
            <a:spLocks noGrp="1" noChangeArrowheads="1"/>
          </p:cNvSpPr>
          <p:nvPr>
            <p:ph type="body" idx="1"/>
          </p:nvPr>
        </p:nvSpPr>
        <p:spPr>
          <a:xfrm>
            <a:off x="1447800" y="1447800"/>
            <a:ext cx="7391400" cy="5105400"/>
          </a:xfrm>
        </p:spPr>
        <p:txBody>
          <a:bodyPr/>
          <a:lstStyle/>
          <a:p>
            <a:pPr algn="ctr">
              <a:lnSpc>
                <a:spcPct val="90000"/>
              </a:lnSpc>
              <a:buFontTx/>
              <a:buNone/>
            </a:pPr>
            <a:endParaRPr lang="en-US" sz="1400" b="1" dirty="0" smtClean="0"/>
          </a:p>
          <a:p>
            <a:pPr algn="ctr">
              <a:lnSpc>
                <a:spcPct val="90000"/>
              </a:lnSpc>
              <a:buFontTx/>
              <a:buNone/>
            </a:pPr>
            <a:endParaRPr lang="en-US" sz="1400" b="1" dirty="0"/>
          </a:p>
          <a:p>
            <a:pPr>
              <a:lnSpc>
                <a:spcPct val="90000"/>
              </a:lnSpc>
              <a:buFontTx/>
              <a:buNone/>
            </a:pPr>
            <a:r>
              <a:rPr lang="en-US" sz="3400" i="1" dirty="0" smtClean="0"/>
              <a:t>	“God, who made the world and everything in it, since He is Lord of heaven and earth, does not dwell in temples made with hands.  Nor is He worshiped with men’s hands, as though He needed anything, since He gives to all life, breath, and all things.”  </a:t>
            </a:r>
            <a:r>
              <a:rPr lang="en-US" sz="3400" dirty="0" smtClean="0"/>
              <a:t>Acts 17:24-25</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Picture1"/>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13315" name="Rectangle 3"/>
          <p:cNvSpPr>
            <a:spLocks noGrp="1" noChangeArrowheads="1"/>
          </p:cNvSpPr>
          <p:nvPr>
            <p:ph type="title"/>
          </p:nvPr>
        </p:nvSpPr>
        <p:spPr>
          <a:xfrm>
            <a:off x="1524000" y="274638"/>
            <a:ext cx="7467600" cy="1630362"/>
          </a:xfrm>
        </p:spPr>
        <p:txBody>
          <a:bodyPr/>
          <a:lstStyle/>
          <a:p>
            <a:endParaRPr lang="en-US" b="1" dirty="0">
              <a:solidFill>
                <a:srgbClr val="A50021"/>
              </a:solidFill>
            </a:endParaRPr>
          </a:p>
        </p:txBody>
      </p:sp>
      <p:sp>
        <p:nvSpPr>
          <p:cNvPr id="13316" name="Rectangle 4"/>
          <p:cNvSpPr>
            <a:spLocks noGrp="1" noChangeArrowheads="1"/>
          </p:cNvSpPr>
          <p:nvPr>
            <p:ph type="body" idx="1"/>
          </p:nvPr>
        </p:nvSpPr>
        <p:spPr>
          <a:xfrm>
            <a:off x="1447800" y="1447800"/>
            <a:ext cx="7391400" cy="5105400"/>
          </a:xfrm>
        </p:spPr>
        <p:txBody>
          <a:bodyPr/>
          <a:lstStyle/>
          <a:p>
            <a:pPr algn="ctr">
              <a:lnSpc>
                <a:spcPct val="90000"/>
              </a:lnSpc>
              <a:buFontTx/>
              <a:buNone/>
            </a:pPr>
            <a:endParaRPr lang="en-US" sz="1400" b="1" dirty="0" smtClean="0"/>
          </a:p>
          <a:p>
            <a:pPr algn="ctr">
              <a:lnSpc>
                <a:spcPct val="90000"/>
              </a:lnSpc>
              <a:buFontTx/>
              <a:buNone/>
            </a:pPr>
            <a:endParaRPr lang="en-US" sz="1400" b="1" dirty="0"/>
          </a:p>
          <a:p>
            <a:pPr>
              <a:lnSpc>
                <a:spcPct val="90000"/>
              </a:lnSpc>
              <a:buFontTx/>
              <a:buNone/>
            </a:pPr>
            <a:r>
              <a:rPr lang="en-US" sz="3400" i="1" dirty="0" smtClean="0"/>
              <a:t>…they should seek the Lord, in the hope that they might grope for Him and find Him, though He is not far from each one of us; for in Him we live and move and have our being”  </a:t>
            </a:r>
            <a:r>
              <a:rPr lang="en-US" sz="3400" dirty="0" smtClean="0"/>
              <a:t>Acts 17:27-28</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Picture1"/>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13315" name="Rectangle 3"/>
          <p:cNvSpPr>
            <a:spLocks noGrp="1" noChangeArrowheads="1"/>
          </p:cNvSpPr>
          <p:nvPr>
            <p:ph type="title"/>
          </p:nvPr>
        </p:nvSpPr>
        <p:spPr>
          <a:xfrm>
            <a:off x="1524000" y="274638"/>
            <a:ext cx="7467600" cy="1630362"/>
          </a:xfrm>
        </p:spPr>
        <p:txBody>
          <a:bodyPr/>
          <a:lstStyle/>
          <a:p>
            <a:endParaRPr lang="en-US" b="1" dirty="0">
              <a:solidFill>
                <a:srgbClr val="A50021"/>
              </a:solidFill>
            </a:endParaRPr>
          </a:p>
        </p:txBody>
      </p:sp>
      <p:sp>
        <p:nvSpPr>
          <p:cNvPr id="13316" name="Rectangle 4"/>
          <p:cNvSpPr>
            <a:spLocks noGrp="1" noChangeArrowheads="1"/>
          </p:cNvSpPr>
          <p:nvPr>
            <p:ph type="body" idx="1"/>
          </p:nvPr>
        </p:nvSpPr>
        <p:spPr>
          <a:xfrm>
            <a:off x="1447800" y="1447800"/>
            <a:ext cx="7391400" cy="5105400"/>
          </a:xfrm>
        </p:spPr>
        <p:txBody>
          <a:bodyPr/>
          <a:lstStyle/>
          <a:p>
            <a:pPr algn="ctr">
              <a:lnSpc>
                <a:spcPct val="90000"/>
              </a:lnSpc>
              <a:buFontTx/>
              <a:buNone/>
            </a:pPr>
            <a:endParaRPr lang="en-US" sz="1400" b="1" dirty="0" smtClean="0"/>
          </a:p>
          <a:p>
            <a:pPr algn="ctr">
              <a:lnSpc>
                <a:spcPct val="90000"/>
              </a:lnSpc>
              <a:buFontTx/>
              <a:buNone/>
            </a:pPr>
            <a:endParaRPr lang="en-US" sz="1400" b="1" dirty="0"/>
          </a:p>
          <a:p>
            <a:pPr>
              <a:lnSpc>
                <a:spcPct val="90000"/>
              </a:lnSpc>
              <a:buFontTx/>
              <a:buNone/>
            </a:pPr>
            <a:r>
              <a:rPr lang="en-US" sz="3400" i="1" dirty="0" smtClean="0"/>
              <a:t>	“And when they heard of the resurrection of the dead, some mocked, while others said, “We will hear you again on this matter.”  </a:t>
            </a:r>
            <a:r>
              <a:rPr lang="en-US" sz="3400" dirty="0" smtClean="0"/>
              <a:t>Acts 17:32</a:t>
            </a:r>
          </a:p>
        </p:txBody>
      </p:sp>
      <p:sp>
        <p:nvSpPr>
          <p:cNvPr id="5" name="Rectangle 3"/>
          <p:cNvSpPr txBox="1">
            <a:spLocks noChangeArrowheads="1"/>
          </p:cNvSpPr>
          <p:nvPr/>
        </p:nvSpPr>
        <p:spPr bwMode="auto">
          <a:xfrm>
            <a:off x="1676400" y="4846638"/>
            <a:ext cx="7467600" cy="16303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600" b="1" i="0" u="none" strike="noStrike" kern="0" cap="none" spc="0" normalizeH="0" baseline="0" noProof="0" dirty="0" smtClean="0">
              <a:ln>
                <a:noFill/>
              </a:ln>
              <a:solidFill>
                <a:srgbClr val="A5002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TotalTime>
  <Words>97</Words>
  <Application>Microsoft Office PowerPoint</Application>
  <PresentationFormat>On-screen Show (4:3)</PresentationFormat>
  <Paragraphs>39</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Default Design</vt:lpstr>
      <vt:lpstr>The Holy 50:   Do Not Be Afraid  April 11, 2010</vt:lpstr>
      <vt:lpstr>Are you sure it’s  the HOLY 50 days?</vt:lpstr>
      <vt:lpstr>Are you sure it’s  the HOLY 50 days?</vt:lpstr>
      <vt:lpstr>Slide 4</vt:lpstr>
      <vt:lpstr>Slide 5</vt:lpstr>
      <vt:lpstr>Even if life is the same YOU ARE NOT</vt:lpstr>
      <vt:lpstr>Slide 7</vt:lpstr>
      <vt:lpstr>Slide 8</vt:lpstr>
      <vt:lpstr>Slide 9</vt:lpstr>
      <vt:lpstr>Slide 10</vt:lpstr>
      <vt:lpstr>Slide 11</vt:lpstr>
      <vt:lpstr>Slide 12</vt:lpstr>
    </vt:vector>
  </TitlesOfParts>
  <Company>LFCS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Feast of Epiphany (can be in blue, black or brown)</dc:title>
  <dc:creator>LFCS</dc:creator>
  <cp:lastModifiedBy> </cp:lastModifiedBy>
  <cp:revision>20</cp:revision>
  <dcterms:created xsi:type="dcterms:W3CDTF">2008-01-11T14:45:00Z</dcterms:created>
  <dcterms:modified xsi:type="dcterms:W3CDTF">2010-04-11T12:59:45Z</dcterms:modified>
</cp:coreProperties>
</file>