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5"/>
  </p:notesMasterIdLst>
  <p:sldIdLst>
    <p:sldId id="428" r:id="rId2"/>
    <p:sldId id="338" r:id="rId3"/>
    <p:sldId id="380" r:id="rId4"/>
    <p:sldId id="261" r:id="rId5"/>
    <p:sldId id="381" r:id="rId6"/>
    <p:sldId id="382" r:id="rId7"/>
    <p:sldId id="383" r:id="rId8"/>
    <p:sldId id="384" r:id="rId9"/>
    <p:sldId id="385" r:id="rId10"/>
    <p:sldId id="386" r:id="rId11"/>
    <p:sldId id="387" r:id="rId12"/>
    <p:sldId id="389" r:id="rId13"/>
    <p:sldId id="390" r:id="rId14"/>
    <p:sldId id="391" r:id="rId15"/>
    <p:sldId id="392" r:id="rId16"/>
    <p:sldId id="393" r:id="rId17"/>
    <p:sldId id="394" r:id="rId18"/>
    <p:sldId id="395" r:id="rId19"/>
    <p:sldId id="396" r:id="rId20"/>
    <p:sldId id="397" r:id="rId21"/>
    <p:sldId id="398" r:id="rId22"/>
    <p:sldId id="399" r:id="rId23"/>
    <p:sldId id="400" r:id="rId24"/>
    <p:sldId id="401" r:id="rId25"/>
    <p:sldId id="402" r:id="rId26"/>
    <p:sldId id="403" r:id="rId27"/>
    <p:sldId id="429" r:id="rId28"/>
    <p:sldId id="407" r:id="rId29"/>
    <p:sldId id="430" r:id="rId30"/>
    <p:sldId id="431" r:id="rId31"/>
    <p:sldId id="410" r:id="rId32"/>
    <p:sldId id="411" r:id="rId33"/>
    <p:sldId id="412" r:id="rId34"/>
    <p:sldId id="413" r:id="rId35"/>
    <p:sldId id="414" r:id="rId36"/>
    <p:sldId id="415" r:id="rId37"/>
    <p:sldId id="416" r:id="rId38"/>
    <p:sldId id="418" r:id="rId39"/>
    <p:sldId id="419" r:id="rId40"/>
    <p:sldId id="421" r:id="rId41"/>
    <p:sldId id="425" r:id="rId42"/>
    <p:sldId id="426" r:id="rId43"/>
    <p:sldId id="427"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2" autoAdjust="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593DF6-EC3E-41BA-AF7E-E1177539F56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8E097-273C-4135-AD8D-ED33AD0B7A42}" type="slidenum">
              <a:rPr lang="en-US"/>
              <a:pPr/>
              <a:t>2</a:t>
            </a:fld>
            <a:endParaRPr lang="en-US"/>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93BF6-59B9-4EC5-92E6-4E400871A1B4}" type="slidenum">
              <a:rPr lang="en-US"/>
              <a:pPr/>
              <a:t>11</a:t>
            </a:fld>
            <a:endParaRPr lang="en-US"/>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B3F745-82C3-4182-AAA9-362293FB88AC}" type="slidenum">
              <a:rPr lang="en-US"/>
              <a:pPr/>
              <a:t>12</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F2B279-44E9-44B5-80B5-27E4B5257893}" type="slidenum">
              <a:rPr lang="en-US"/>
              <a:pPr/>
              <a:t>13</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CB72EA-33E4-45EE-9A4D-A13F9726CDFE}" type="slidenum">
              <a:rPr lang="en-US"/>
              <a:pPr/>
              <a:t>14</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F634D1-5562-4706-A173-44334D25E777}" type="slidenum">
              <a:rPr lang="en-US"/>
              <a:pPr/>
              <a:t>15</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1EA58-EFED-41EE-BB54-E3A0676A35D8}" type="slidenum">
              <a:rPr lang="en-US"/>
              <a:pPr/>
              <a:t>16</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FDFC81-D48C-4919-B34E-CDDD54B0B5B8}" type="slidenum">
              <a:rPr lang="en-US"/>
              <a:pPr/>
              <a:t>17</a:t>
            </a:fld>
            <a:endParaRPr lang="en-US"/>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50F05A-D98C-499C-B28E-A3C31638545B}" type="slidenum">
              <a:rPr lang="en-US"/>
              <a:pPr/>
              <a:t>18</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18C23-7F95-4EF7-9004-18CFB09B9809}" type="slidenum">
              <a:rPr lang="en-US"/>
              <a:pPr/>
              <a:t>19</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53FA4D-70A7-4CB5-9410-CF7E14768FA0}" type="slidenum">
              <a:rPr lang="en-US"/>
              <a:pPr/>
              <a:t>20</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7EC95-8543-4E26-86C9-89C10C7A0A62}" type="slidenum">
              <a:rPr lang="en-US"/>
              <a:pPr/>
              <a:t>3</a:t>
            </a:fld>
            <a:endParaRPr lang="en-US"/>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03FFDE-1DFE-43B6-9442-37B5A26A7C03}" type="slidenum">
              <a:rPr lang="en-US"/>
              <a:pPr/>
              <a:t>21</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C1ECE9-6F53-4318-95A5-80FF67835002}" type="slidenum">
              <a:rPr lang="en-US"/>
              <a:pPr/>
              <a:t>22</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A0ACFA-9769-40C4-9B6A-D05AFE70685A}" type="slidenum">
              <a:rPr lang="en-US"/>
              <a:pPr/>
              <a:t>23</a:t>
            </a:fld>
            <a:endParaRPr lang="en-US"/>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E9DCC1-4892-4DFF-A68D-1ABD362FEB5C}" type="slidenum">
              <a:rPr lang="en-US"/>
              <a:pPr/>
              <a:t>24</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A745CE-C783-4FE5-9B06-734B0E1CBC7E}" type="slidenum">
              <a:rPr lang="en-US"/>
              <a:pPr/>
              <a:t>25</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1C8BD6-EF22-45B0-B907-FFD7E33F754B}" type="slidenum">
              <a:rPr lang="en-US"/>
              <a:pPr/>
              <a:t>26</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1C8BD6-EF22-45B0-B907-FFD7E33F754B}" type="slidenum">
              <a:rPr lang="en-US"/>
              <a:pPr/>
              <a:t>27</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90E36-575E-4844-A5B3-56CF4DC7D27E}" type="slidenum">
              <a:rPr lang="en-US"/>
              <a:pPr/>
              <a:t>28</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90E36-575E-4844-A5B3-56CF4DC7D27E}" type="slidenum">
              <a:rPr lang="en-US"/>
              <a:pPr/>
              <a:t>29</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90E36-575E-4844-A5B3-56CF4DC7D27E}" type="slidenum">
              <a:rPr lang="en-US"/>
              <a:pPr/>
              <a:t>30</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FEBE20-9CE4-4E8E-9F41-CBC013D9EEDB}" type="slidenum">
              <a:rPr lang="en-US"/>
              <a:pPr/>
              <a:t>4</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8801AE-490B-4DA0-98D8-8C789C453A7F}" type="slidenum">
              <a:rPr lang="en-US"/>
              <a:pPr/>
              <a:t>31</a:t>
            </a:fld>
            <a:endParaRPr lang="en-US"/>
          </a:p>
        </p:txBody>
      </p:sp>
      <p:sp>
        <p:nvSpPr>
          <p:cNvPr id="329730" name="Rectangle 2"/>
          <p:cNvSpPr>
            <a:spLocks noGrp="1" noRot="1" noChangeAspect="1"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EF73FD-488B-48A6-A23A-348B7CAD748B}" type="slidenum">
              <a:rPr lang="en-US"/>
              <a:pPr/>
              <a:t>32</a:t>
            </a:fld>
            <a:endParaRPr lang="en-US"/>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3FE682-A00C-42B0-B40B-EC42183C9540}" type="slidenum">
              <a:rPr lang="en-US"/>
              <a:pPr/>
              <a:t>33</a:t>
            </a:fld>
            <a:endParaRPr lang="en-US"/>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B8C10F-C3C4-4278-A627-43C6D4EB2A54}" type="slidenum">
              <a:rPr lang="en-US"/>
              <a:pPr/>
              <a:t>34</a:t>
            </a:fld>
            <a:endParaRPr lang="en-US"/>
          </a:p>
        </p:txBody>
      </p:sp>
      <p:sp>
        <p:nvSpPr>
          <p:cNvPr id="337922" name="Rectangle 2"/>
          <p:cNvSpPr>
            <a:spLocks noGrp="1" noRot="1" noChangeAspect="1"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220FD2-664F-476C-9145-CED45B924815}" type="slidenum">
              <a:rPr lang="en-US"/>
              <a:pPr/>
              <a:t>35</a:t>
            </a:fld>
            <a:endParaRPr lang="en-US"/>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09ACE5-E501-45A3-B78A-560A3AFA539E}" type="slidenum">
              <a:rPr lang="en-US"/>
              <a:pPr/>
              <a:t>36</a:t>
            </a:fld>
            <a:endParaRPr lang="en-US"/>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31A856-2682-4F30-B2DD-866E39EF1F69}" type="slidenum">
              <a:rPr lang="en-US"/>
              <a:pPr/>
              <a:t>37</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F3B4F8-0DC1-4FED-8EF5-E27976F73A96}" type="slidenum">
              <a:rPr lang="en-US"/>
              <a:pPr/>
              <a:t>43</a:t>
            </a:fld>
            <a:endParaRPr lang="en-US"/>
          </a:p>
        </p:txBody>
      </p:sp>
      <p:sp>
        <p:nvSpPr>
          <p:cNvPr id="362498" name="Rectangle 2"/>
          <p:cNvSpPr>
            <a:spLocks noGrp="1" noRot="1" noChangeAspect="1" noChangeArrowheads="1" noTextEdit="1"/>
          </p:cNvSpPr>
          <p:nvPr>
            <p:ph type="sldImg"/>
          </p:nvPr>
        </p:nvSpPr>
        <p:spPr>
          <a:ln/>
        </p:spPr>
      </p:sp>
      <p:sp>
        <p:nvSpPr>
          <p:cNvPr id="362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74745D-2FEA-411C-9D9F-3CA3230FD6FA}" type="slidenum">
              <a:rPr lang="en-US"/>
              <a:pPr/>
              <a:t>5</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33D240-5015-4123-80B8-FD2647569EBB}" type="slidenum">
              <a:rPr lang="en-US"/>
              <a:pPr/>
              <a:t>6</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B7F48A-5C9D-4068-8D7B-839B0190D5D6}" type="slidenum">
              <a:rPr lang="en-US"/>
              <a:pPr/>
              <a:t>7</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B959A0-F1B6-46C8-8502-36C9DDBE21DD}" type="slidenum">
              <a:rPr lang="en-US"/>
              <a:pPr/>
              <a:t>8</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C1C992-2D19-433B-AD0F-E77ADA46FECE}" type="slidenum">
              <a:rPr lang="en-US"/>
              <a:pPr/>
              <a:t>9</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4D6FF2-0D47-4CB0-BCD3-2A1EF5CD4BBA}" type="slidenum">
              <a:rPr lang="en-US"/>
              <a:pPr/>
              <a:t>10</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CA680735-AC71-4B54-9488-B09EF97F512E}"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E1596E5-58EE-449B-8B02-3232AD7EA1B0}"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9BB6A90-DE83-4E20-A9ED-30FCD4D121C3}"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2B65926-928E-4A0F-B9C3-B2C167B78500}"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BFADBE9-2092-4BBE-9F6F-0BD3373DFFFD}"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A2C0839-D506-40F2-ABDC-FA20B5365F6C}"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7FBC3142-48A9-476D-86AD-010C1D643392}"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4F283C76-7F40-490D-9276-06757F8E0BD6}"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542F42DB-A6A4-47CA-8F7C-4FDFCBB92F78}"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1DB51CE-32B9-4AA4-8BC4-EC3330160FE2}"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7889B11E-769C-4FC6-8E16-4F6A917BAEAE}"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52712E-ACA1-4B48-B9BA-37E21CA9D41F}"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9600" y="1219200"/>
            <a:ext cx="4270248" cy="2971800"/>
          </a:xfrm>
        </p:spPr>
        <p:txBody>
          <a:bodyPr>
            <a:normAutofit/>
          </a:bodyPr>
          <a:lstStyle/>
          <a:p>
            <a:pPr algn="ctr"/>
            <a:r>
              <a:rPr lang="en-US" sz="6000" dirty="0" smtClean="0"/>
              <a:t>The Truth about Virgin Mary</a:t>
            </a:r>
            <a:endParaRPr lang="en-US" sz="6000" dirty="0"/>
          </a:p>
        </p:txBody>
      </p:sp>
      <p:sp>
        <p:nvSpPr>
          <p:cNvPr id="3" name="Subtitle 2"/>
          <p:cNvSpPr>
            <a:spLocks noGrp="1"/>
          </p:cNvSpPr>
          <p:nvPr>
            <p:ph type="subTitle" idx="1"/>
          </p:nvPr>
        </p:nvSpPr>
        <p:spPr>
          <a:xfrm>
            <a:off x="533400" y="4800600"/>
            <a:ext cx="7854696" cy="1752600"/>
          </a:xfrm>
        </p:spPr>
        <p:txBody>
          <a:bodyPr>
            <a:normAutofit/>
          </a:bodyPr>
          <a:lstStyle/>
          <a:p>
            <a:r>
              <a:rPr lang="en-US" sz="2800" dirty="0" smtClean="0"/>
              <a:t>Back to Basics – Part 3</a:t>
            </a:r>
          </a:p>
          <a:p>
            <a:r>
              <a:rPr lang="en-US" sz="2800" dirty="0" smtClean="0"/>
              <a:t>August 22, 2010</a:t>
            </a:r>
          </a:p>
        </p:txBody>
      </p:sp>
      <p:pic>
        <p:nvPicPr>
          <p:cNvPr id="5" name="Picture 6" descr="mary"/>
          <p:cNvPicPr>
            <a:picLocks noChangeAspect="1" noChangeArrowheads="1"/>
          </p:cNvPicPr>
          <p:nvPr/>
        </p:nvPicPr>
        <p:blipFill>
          <a:blip r:embed="rId2" cstate="print"/>
          <a:srcRect/>
          <a:stretch>
            <a:fillRect/>
          </a:stretch>
        </p:blipFill>
        <p:spPr bwMode="auto">
          <a:xfrm>
            <a:off x="304800" y="1600200"/>
            <a:ext cx="3810000" cy="466237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76483"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2"/>
            </a:pPr>
            <a:r>
              <a:rPr lang="en-US" sz="3200" b="1" dirty="0"/>
              <a:t>She is the </a:t>
            </a:r>
            <a:r>
              <a:rPr lang="en-US" sz="3200" b="1" u="sng" dirty="0"/>
              <a:t>MOTHER OF GOD</a:t>
            </a:r>
            <a:endParaRPr lang="en-US" sz="3200" b="1" dirty="0"/>
          </a:p>
          <a:p>
            <a:pPr marL="571500" indent="-571500" algn="ctr">
              <a:buFont typeface="Wingdings" pitchFamily="2" charset="2"/>
              <a:buNone/>
            </a:pPr>
            <a:endParaRPr lang="en-US" sz="1000" b="1" i="1" dirty="0"/>
          </a:p>
          <a:p>
            <a:pPr marL="571500" indent="-571500" algn="ctr">
              <a:buFont typeface="Wingdings" pitchFamily="2" charset="2"/>
              <a:buNone/>
            </a:pPr>
            <a:r>
              <a:rPr lang="en-US" sz="2800" b="1" i="1" dirty="0"/>
              <a:t>Theo-</a:t>
            </a:r>
            <a:r>
              <a:rPr lang="en-US" sz="2800" b="1" i="1" dirty="0" err="1"/>
              <a:t>tokos</a:t>
            </a:r>
            <a:r>
              <a:rPr lang="en-US" sz="2800" b="1" i="1" dirty="0"/>
              <a:t> = “bearer of God”</a:t>
            </a:r>
          </a:p>
          <a:p>
            <a:pPr marL="571500" indent="-571500">
              <a:buFont typeface="Wingdings" pitchFamily="2" charset="2"/>
              <a:buNone/>
            </a:pPr>
            <a:endParaRPr lang="en-US" sz="1100" b="1"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80579"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2"/>
            </a:pPr>
            <a:r>
              <a:rPr lang="en-US" sz="3200" b="1" dirty="0"/>
              <a:t>She is the </a:t>
            </a:r>
            <a:r>
              <a:rPr lang="en-US" sz="3200" b="1" u="sng" dirty="0"/>
              <a:t>MOTHER OF GOD</a:t>
            </a:r>
            <a:endParaRPr lang="en-US" sz="3200" b="1" dirty="0"/>
          </a:p>
          <a:p>
            <a:pPr marL="571500" indent="-571500" algn="ctr">
              <a:buFont typeface="Wingdings" pitchFamily="2" charset="2"/>
              <a:buNone/>
            </a:pPr>
            <a:endParaRPr lang="en-US" sz="1000" b="1" i="1" dirty="0"/>
          </a:p>
          <a:p>
            <a:pPr marL="571500" indent="-571500" algn="ctr">
              <a:buFont typeface="Wingdings" pitchFamily="2" charset="2"/>
              <a:buNone/>
            </a:pPr>
            <a:r>
              <a:rPr lang="en-US" sz="2800" b="1" i="1" dirty="0"/>
              <a:t>Theo-</a:t>
            </a:r>
            <a:r>
              <a:rPr lang="en-US" sz="2800" b="1" i="1" dirty="0" err="1"/>
              <a:t>tokos</a:t>
            </a:r>
            <a:r>
              <a:rPr lang="en-US" sz="2800" b="1" i="1" dirty="0"/>
              <a:t> = “bearer of God”</a:t>
            </a:r>
          </a:p>
          <a:p>
            <a:pPr marL="571500" indent="-571500">
              <a:buFont typeface="Wingdings" pitchFamily="2" charset="2"/>
              <a:buNone/>
            </a:pPr>
            <a:endParaRPr lang="en-US" sz="2800" b="1" i="1" dirty="0"/>
          </a:p>
          <a:p>
            <a:pPr marL="571500" indent="-571500">
              <a:buFont typeface="Wingdings" pitchFamily="2" charset="2"/>
              <a:buNone/>
            </a:pPr>
            <a:r>
              <a:rPr lang="en-US" sz="2800" dirty="0"/>
              <a:t>	</a:t>
            </a:r>
            <a:r>
              <a:rPr lang="en-US" sz="2800" i="1" dirty="0"/>
              <a:t>“But why is this granted to me, that the </a:t>
            </a:r>
            <a:r>
              <a:rPr lang="en-US" sz="2800" i="1" u="sng" dirty="0"/>
              <a:t>mother of my Lord</a:t>
            </a:r>
            <a:r>
              <a:rPr lang="en-US" sz="2800" i="1" dirty="0"/>
              <a:t> should come to me?  For indeed, as soon as the voice of your greeting sounded in my ears, the babe leaped in my womb for joy.  Blessed is she who believed, for there will be a fulfillment of those things which were told her from </a:t>
            </a:r>
            <a:r>
              <a:rPr lang="en-US" sz="2800" i="1" u="sng" dirty="0"/>
              <a:t>the Lord</a:t>
            </a:r>
            <a:r>
              <a:rPr lang="en-US" sz="2800" i="1" dirty="0"/>
              <a:t>.”</a:t>
            </a:r>
            <a:r>
              <a:rPr lang="en-US" sz="2800" dirty="0"/>
              <a:t>  Luke 1:43-45</a:t>
            </a:r>
            <a:endParaRPr lang="en-US" sz="28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84675"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2"/>
            </a:pPr>
            <a:r>
              <a:rPr lang="en-US" sz="3200" b="1" dirty="0"/>
              <a:t>She is the </a:t>
            </a:r>
            <a:r>
              <a:rPr lang="en-US" sz="3200" b="1" u="sng" dirty="0"/>
              <a:t>MOTHER OF GOD</a:t>
            </a:r>
            <a:endParaRPr lang="en-US" sz="3200" b="1" dirty="0"/>
          </a:p>
          <a:p>
            <a:pPr marL="571500" indent="-571500" algn="ctr">
              <a:buFont typeface="Wingdings" pitchFamily="2" charset="2"/>
              <a:buNone/>
            </a:pPr>
            <a:endParaRPr lang="en-US" sz="1000" b="1" i="1" dirty="0"/>
          </a:p>
          <a:p>
            <a:pPr marL="571500" indent="-571500" algn="ctr">
              <a:buFont typeface="Wingdings" pitchFamily="2" charset="2"/>
              <a:buNone/>
            </a:pPr>
            <a:r>
              <a:rPr lang="en-US" sz="2800" b="1" i="1" dirty="0"/>
              <a:t>Theo-</a:t>
            </a:r>
            <a:r>
              <a:rPr lang="en-US" sz="2800" b="1" i="1" dirty="0" err="1"/>
              <a:t>tokos</a:t>
            </a:r>
            <a:r>
              <a:rPr lang="en-US" sz="2800" b="1" i="1" dirty="0"/>
              <a:t> = “bearer of God”</a:t>
            </a:r>
          </a:p>
          <a:p>
            <a:pPr marL="571500" indent="-571500">
              <a:buFont typeface="Wingdings" pitchFamily="2" charset="2"/>
              <a:buNone/>
            </a:pPr>
            <a:endParaRPr lang="en-US" sz="2800" i="1" dirty="0"/>
          </a:p>
          <a:p>
            <a:pPr marL="571500" indent="-571500">
              <a:buFont typeface="Wingdings" pitchFamily="2" charset="2"/>
              <a:buNone/>
            </a:pPr>
            <a:r>
              <a:rPr lang="en-US" sz="2800" i="1" dirty="0"/>
              <a:t>	“For with God nothing will be impossible”  Luke 1:37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86723"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2"/>
            </a:pPr>
            <a:r>
              <a:rPr lang="en-US" sz="3200" b="1" dirty="0"/>
              <a:t>She is the </a:t>
            </a:r>
            <a:r>
              <a:rPr lang="en-US" sz="3200" b="1" u="sng" dirty="0"/>
              <a:t>MOTHER OF GOD</a:t>
            </a:r>
            <a:endParaRPr lang="en-US" sz="3200" b="1" dirty="0"/>
          </a:p>
          <a:p>
            <a:pPr marL="571500" indent="-571500" algn="ctr">
              <a:buFont typeface="Wingdings" pitchFamily="2" charset="2"/>
              <a:buNone/>
            </a:pPr>
            <a:endParaRPr lang="en-US" sz="1000" b="1" i="1" dirty="0"/>
          </a:p>
          <a:p>
            <a:pPr marL="571500" indent="-571500" algn="ctr">
              <a:buFont typeface="Wingdings" pitchFamily="2" charset="2"/>
              <a:buNone/>
            </a:pPr>
            <a:r>
              <a:rPr lang="en-US" sz="2800" b="1" i="1" dirty="0"/>
              <a:t>Theo-</a:t>
            </a:r>
            <a:r>
              <a:rPr lang="en-US" sz="2800" b="1" i="1" dirty="0" err="1"/>
              <a:t>tokos</a:t>
            </a:r>
            <a:r>
              <a:rPr lang="en-US" sz="2800" b="1" i="1" dirty="0"/>
              <a:t> = “bearer of God”</a:t>
            </a:r>
          </a:p>
          <a:p>
            <a:pPr marL="571500" indent="-571500">
              <a:buFont typeface="Wingdings" pitchFamily="2" charset="2"/>
              <a:buNone/>
            </a:pPr>
            <a:endParaRPr lang="en-US" sz="2800" i="1" dirty="0"/>
          </a:p>
          <a:p>
            <a:pPr marL="571500" indent="-571500">
              <a:buFont typeface="Wingdings" pitchFamily="2" charset="2"/>
              <a:buNone/>
            </a:pPr>
            <a:r>
              <a:rPr lang="en-US" sz="2800" i="1" dirty="0"/>
              <a:t>	“Behold, the virgin shall conceive and bear a Son, and shall call His name </a:t>
            </a:r>
            <a:r>
              <a:rPr lang="en-US" sz="2800" i="1" u="sng" dirty="0"/>
              <a:t>Immanuel</a:t>
            </a:r>
            <a:r>
              <a:rPr lang="en-US" sz="2800" i="1" dirty="0"/>
              <a:t>.”  Isaiah 7:14</a:t>
            </a:r>
          </a:p>
          <a:p>
            <a:pPr marL="571500" indent="-571500">
              <a:buFont typeface="Wingdings" pitchFamily="2" charset="2"/>
              <a:buNone/>
            </a:pPr>
            <a:endParaRPr lang="en-US" sz="2800" i="1" dirty="0"/>
          </a:p>
          <a:p>
            <a:pPr marL="571500" indent="-571500">
              <a:buFont typeface="Wingdings" pitchFamily="2" charset="2"/>
              <a:buNone/>
            </a:pPr>
            <a:r>
              <a:rPr lang="en-US" sz="2800" dirty="0"/>
              <a:t>“was incarnate of the Holy Spirit and of the Virgin Mary”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88771"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3"/>
            </a:pPr>
            <a:r>
              <a:rPr lang="en-US" sz="3200" b="1"/>
              <a:t>We are to </a:t>
            </a:r>
            <a:r>
              <a:rPr lang="en-US" sz="3200" b="1" u="sng"/>
              <a:t>HONOR</a:t>
            </a:r>
            <a:r>
              <a:rPr lang="en-US" sz="3200" b="1"/>
              <a:t> her and call her </a:t>
            </a:r>
            <a:r>
              <a:rPr lang="en-US" sz="3200" b="1" u="sng"/>
              <a:t>BLESSED</a:t>
            </a:r>
            <a:r>
              <a:rPr lang="en-US" sz="3200" b="1"/>
              <a:t>.</a:t>
            </a:r>
          </a:p>
          <a:p>
            <a:pPr marL="571500" indent="-571500">
              <a:buFont typeface="Wingdings" pitchFamily="2" charset="2"/>
              <a:buNone/>
            </a:pPr>
            <a:endParaRPr lang="en-US" sz="32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90819"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3"/>
            </a:pPr>
            <a:r>
              <a:rPr lang="en-US" sz="3200" b="1"/>
              <a:t>We are to </a:t>
            </a:r>
            <a:r>
              <a:rPr lang="en-US" sz="3200" b="1" u="sng"/>
              <a:t>HONOR</a:t>
            </a:r>
            <a:r>
              <a:rPr lang="en-US" sz="3200" b="1"/>
              <a:t> her and call her </a:t>
            </a:r>
            <a:r>
              <a:rPr lang="en-US" sz="3200" b="1" u="sng"/>
              <a:t>BLESSED</a:t>
            </a:r>
            <a:r>
              <a:rPr lang="en-US" sz="3200" b="1"/>
              <a:t>.</a:t>
            </a:r>
          </a:p>
          <a:p>
            <a:pPr marL="571500" indent="-571500">
              <a:buFont typeface="Wingdings" pitchFamily="2" charset="2"/>
              <a:buNone/>
            </a:pPr>
            <a:endParaRPr lang="en-US" sz="3200"/>
          </a:p>
          <a:p>
            <a:pPr marL="571500" indent="-571500" algn="ctr">
              <a:buFont typeface="Wingdings" pitchFamily="2" charset="2"/>
              <a:buNone/>
            </a:pPr>
            <a:r>
              <a:rPr lang="en-US" sz="3200" i="1"/>
              <a:t>	venerate = “to regard or treat with reverence”</a:t>
            </a:r>
          </a:p>
          <a:p>
            <a:pPr marL="571500" indent="-571500" algn="ctr">
              <a:buFont typeface="Wingdings" pitchFamily="2" charset="2"/>
              <a:buNone/>
            </a:pPr>
            <a:endParaRPr lang="en-US" sz="3200" i="1"/>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92867"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3"/>
            </a:pPr>
            <a:r>
              <a:rPr lang="en-US" sz="3200" b="1"/>
              <a:t>We are to </a:t>
            </a:r>
            <a:r>
              <a:rPr lang="en-US" sz="3200" b="1" u="sng"/>
              <a:t>HONOR</a:t>
            </a:r>
            <a:r>
              <a:rPr lang="en-US" sz="3200" b="1"/>
              <a:t> her and call her </a:t>
            </a:r>
            <a:r>
              <a:rPr lang="en-US" sz="3200" b="1" u="sng"/>
              <a:t>BLESSED</a:t>
            </a:r>
            <a:r>
              <a:rPr lang="en-US" sz="3200" b="1"/>
              <a:t>.</a:t>
            </a:r>
          </a:p>
          <a:p>
            <a:pPr marL="571500" indent="-571500">
              <a:buFont typeface="Wingdings" pitchFamily="2" charset="2"/>
              <a:buNone/>
            </a:pPr>
            <a:endParaRPr lang="en-US" sz="3200"/>
          </a:p>
          <a:p>
            <a:pPr marL="571500" indent="-571500" algn="ctr">
              <a:buFont typeface="Wingdings" pitchFamily="2" charset="2"/>
              <a:buNone/>
            </a:pPr>
            <a:r>
              <a:rPr lang="en-US" sz="3200" b="1" i="1">
                <a:solidFill>
                  <a:schemeClr val="tx2"/>
                </a:solidFill>
              </a:rPr>
              <a:t>Why venerate her?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94915"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AutoNum type="arabicPeriod" startAt="3"/>
            </a:pPr>
            <a:r>
              <a:rPr lang="en-US" sz="3200" b="1" dirty="0"/>
              <a:t>We are to </a:t>
            </a:r>
            <a:r>
              <a:rPr lang="en-US" sz="3200" b="1" u="sng" dirty="0"/>
              <a:t>HONOR</a:t>
            </a:r>
            <a:r>
              <a:rPr lang="en-US" sz="3200" b="1" dirty="0"/>
              <a:t> her and call her </a:t>
            </a:r>
            <a:r>
              <a:rPr lang="en-US" sz="3200" b="1" u="sng" dirty="0"/>
              <a:t>BLESSED</a:t>
            </a:r>
            <a:r>
              <a:rPr lang="en-US" sz="3200" b="1" dirty="0"/>
              <a:t>.</a:t>
            </a:r>
          </a:p>
          <a:p>
            <a:pPr marL="571500" indent="-571500">
              <a:buFont typeface="Wingdings" pitchFamily="2" charset="2"/>
              <a:buNone/>
            </a:pPr>
            <a:endParaRPr lang="en-US" sz="3200" dirty="0"/>
          </a:p>
          <a:p>
            <a:pPr marL="571500" indent="-571500" algn="ctr">
              <a:buFont typeface="Wingdings" pitchFamily="2" charset="2"/>
              <a:buNone/>
            </a:pPr>
            <a:r>
              <a:rPr lang="en-US" sz="3200" b="1" i="1" dirty="0">
                <a:solidFill>
                  <a:schemeClr val="tx2"/>
                </a:solidFill>
              </a:rPr>
              <a:t>Why venerate her?  </a:t>
            </a:r>
          </a:p>
          <a:p>
            <a:pPr marL="571500" indent="-571500" algn="ctr">
              <a:buFont typeface="Wingdings" pitchFamily="2" charset="2"/>
              <a:buNone/>
            </a:pPr>
            <a:r>
              <a:rPr lang="en-US" sz="3200" b="1" dirty="0">
                <a:solidFill>
                  <a:schemeClr val="tx2"/>
                </a:solidFill>
              </a:rPr>
              <a:t>BECAUSE THE BIBLE COMMANDS IT</a:t>
            </a:r>
          </a:p>
          <a:p>
            <a:pPr marL="571500" indent="-571500" algn="ctr">
              <a:buFont typeface="Wingdings" pitchFamily="2" charset="2"/>
              <a:buNone/>
            </a:pPr>
            <a:endParaRPr lang="en-US" sz="3200" b="1" dirty="0">
              <a:solidFill>
                <a:schemeClr val="tx2"/>
              </a:solidFill>
            </a:endParaRPr>
          </a:p>
          <a:p>
            <a:pPr marL="571500" indent="-571500">
              <a:buFont typeface="Wingdings" pitchFamily="2" charset="2"/>
              <a:buNone/>
            </a:pPr>
            <a:r>
              <a:rPr lang="en-US" sz="2800" i="1" dirty="0"/>
              <a:t>	“For behold, henceforth all generations will call me blessed.”  </a:t>
            </a:r>
            <a:r>
              <a:rPr lang="en-US" sz="2800" dirty="0"/>
              <a:t>Luke 1:48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457200" y="457200"/>
            <a:ext cx="8229600" cy="1143000"/>
          </a:xfrm>
        </p:spPr>
        <p:txBody>
          <a:bodyPr/>
          <a:lstStyle/>
          <a:p>
            <a:r>
              <a:rPr lang="en-US" dirty="0"/>
              <a:t>Some Clarifications</a:t>
            </a:r>
          </a:p>
        </p:txBody>
      </p:sp>
      <p:sp>
        <p:nvSpPr>
          <p:cNvPr id="299011"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None/>
            </a:pPr>
            <a:endParaRPr lang="en-US" sz="3200"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457200" y="457200"/>
            <a:ext cx="8229600" cy="1143000"/>
          </a:xfrm>
        </p:spPr>
        <p:txBody>
          <a:bodyPr/>
          <a:lstStyle/>
          <a:p>
            <a:r>
              <a:rPr lang="en-US" dirty="0"/>
              <a:t>Some Clarifications</a:t>
            </a:r>
          </a:p>
        </p:txBody>
      </p:sp>
      <p:sp>
        <p:nvSpPr>
          <p:cNvPr id="301059"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None/>
            </a:pPr>
            <a:r>
              <a:rPr lang="en-US" sz="3200" b="1" dirty="0"/>
              <a:t>a) We don’t worship, we </a:t>
            </a:r>
            <a:r>
              <a:rPr lang="en-US" sz="3200" b="1" u="sng" dirty="0"/>
              <a:t>VENERATE</a:t>
            </a:r>
          </a:p>
          <a:p>
            <a:pPr marL="571500" indent="-571500">
              <a:buFont typeface="Wingdings" pitchFamily="2" charset="2"/>
              <a:buNone/>
            </a:pPr>
            <a:r>
              <a:rPr lang="en-US" sz="2800" i="1" dirty="0"/>
              <a:t>	“If anyone serves Me, him My Father will honor.”</a:t>
            </a:r>
            <a:r>
              <a:rPr lang="en-US" sz="2800" dirty="0"/>
              <a:t>  John 12:26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idx="1"/>
          </p:nvPr>
        </p:nvSpPr>
        <p:spPr>
          <a:xfrm>
            <a:off x="381000" y="1981200"/>
            <a:ext cx="8534400" cy="4419600"/>
          </a:xfrm>
        </p:spPr>
        <p:txBody>
          <a:bodyPr/>
          <a:lstStyle/>
          <a:p>
            <a:pPr algn="ctr">
              <a:buFont typeface="Wingdings" pitchFamily="2" charset="2"/>
              <a:buNone/>
            </a:pPr>
            <a:r>
              <a:rPr lang="en-US" sz="4400" b="1" i="1">
                <a:effectLst>
                  <a:outerShdw blurRad="38100" dist="38100" dir="2700000" algn="tl">
                    <a:srgbClr val="C0C0C0"/>
                  </a:outerShdw>
                </a:effectLst>
              </a:rPr>
              <a:t> “We evangelical Christians do not give Mary her proper due”  </a:t>
            </a:r>
            <a:r>
              <a:rPr lang="en-US" sz="4400" b="1">
                <a:effectLst>
                  <a:outerShdw blurRad="38100" dist="38100" dir="2700000" algn="tl">
                    <a:srgbClr val="C0C0C0"/>
                  </a:outerShdw>
                </a:effectLst>
              </a:rPr>
              <a:t>Billy Graham</a:t>
            </a:r>
          </a:p>
          <a:p>
            <a:pPr algn="ctr">
              <a:buFont typeface="Wingdings" pitchFamily="2" charset="2"/>
              <a:buNone/>
            </a:pPr>
            <a:endParaRPr lang="en-US" sz="4400" b="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457200" y="457200"/>
            <a:ext cx="8229600" cy="1143000"/>
          </a:xfrm>
        </p:spPr>
        <p:txBody>
          <a:bodyPr/>
          <a:lstStyle/>
          <a:p>
            <a:r>
              <a:rPr lang="en-US" dirty="0"/>
              <a:t>Some Clarifications</a:t>
            </a:r>
          </a:p>
        </p:txBody>
      </p:sp>
      <p:sp>
        <p:nvSpPr>
          <p:cNvPr id="303107" name="Rectangle 3"/>
          <p:cNvSpPr>
            <a:spLocks noGrp="1" noChangeArrowheads="1"/>
          </p:cNvSpPr>
          <p:nvPr>
            <p:ph idx="1"/>
          </p:nvPr>
        </p:nvSpPr>
        <p:spPr>
          <a:xfrm>
            <a:off x="152400" y="1752600"/>
            <a:ext cx="8991600" cy="4910138"/>
          </a:xfrm>
        </p:spPr>
        <p:txBody>
          <a:bodyPr/>
          <a:lstStyle/>
          <a:p>
            <a:pPr marL="571500" indent="-571500">
              <a:buFont typeface="Wingdings" pitchFamily="2" charset="2"/>
              <a:buNone/>
            </a:pPr>
            <a:r>
              <a:rPr lang="en-US" sz="3200" b="1" dirty="0"/>
              <a:t>a) We don’t worship, we </a:t>
            </a:r>
            <a:r>
              <a:rPr lang="en-US" sz="3200" b="1" u="sng" dirty="0"/>
              <a:t>VENERATE</a:t>
            </a:r>
          </a:p>
          <a:p>
            <a:pPr marL="571500" indent="-571500">
              <a:buFont typeface="Wingdings" pitchFamily="2" charset="2"/>
              <a:buNone/>
            </a:pPr>
            <a:r>
              <a:rPr lang="en-US" sz="2800" i="1" dirty="0"/>
              <a:t>	“If anyone serves Me, him My Father will honor.”</a:t>
            </a:r>
            <a:r>
              <a:rPr lang="en-US" sz="2800" dirty="0"/>
              <a:t>  John 12:26</a:t>
            </a:r>
          </a:p>
          <a:p>
            <a:pPr marL="571500" indent="-571500">
              <a:buFont typeface="Wingdings" pitchFamily="2" charset="2"/>
              <a:buNone/>
            </a:pPr>
            <a:endParaRPr lang="en-US" sz="3200" dirty="0"/>
          </a:p>
          <a:p>
            <a:pPr marL="571500" indent="-571500">
              <a:buFont typeface="Wingdings" pitchFamily="2" charset="2"/>
              <a:buNone/>
            </a:pPr>
            <a:r>
              <a:rPr lang="en-US" sz="3200" b="1" dirty="0"/>
              <a:t>b) We don’t pray to her, we ask for her </a:t>
            </a:r>
            <a:r>
              <a:rPr lang="en-US" sz="3200" b="1" u="sng" dirty="0"/>
              <a:t>INTERCESSION</a:t>
            </a:r>
            <a:r>
              <a:rPr lang="en-US" sz="3200" b="1" dirty="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457200" y="457200"/>
            <a:ext cx="8229600" cy="1143000"/>
          </a:xfrm>
        </p:spPr>
        <p:txBody>
          <a:bodyPr/>
          <a:lstStyle/>
          <a:p>
            <a:r>
              <a:rPr lang="en-US" dirty="0"/>
              <a:t>Some Clarifications</a:t>
            </a:r>
          </a:p>
        </p:txBody>
      </p:sp>
      <p:sp>
        <p:nvSpPr>
          <p:cNvPr id="305155" name="Rectangle 3"/>
          <p:cNvSpPr>
            <a:spLocks noGrp="1" noChangeArrowheads="1"/>
          </p:cNvSpPr>
          <p:nvPr>
            <p:ph idx="1"/>
          </p:nvPr>
        </p:nvSpPr>
        <p:spPr>
          <a:xfrm>
            <a:off x="457200" y="1719263"/>
            <a:ext cx="8229600" cy="4833937"/>
          </a:xfrm>
        </p:spPr>
        <p:txBody>
          <a:bodyPr>
            <a:normAutofit/>
          </a:bodyPr>
          <a:lstStyle/>
          <a:p>
            <a:pPr>
              <a:buFont typeface="Wingdings" pitchFamily="2" charset="2"/>
              <a:buNone/>
            </a:pPr>
            <a:r>
              <a:rPr lang="en-US" sz="2800" i="1" dirty="0" smtClean="0"/>
              <a:t>	“</a:t>
            </a:r>
            <a:r>
              <a:rPr lang="en-US" sz="2800" i="1" dirty="0"/>
              <a:t>Therefore I exhort first of all that supplications, prayers, </a:t>
            </a:r>
            <a:r>
              <a:rPr lang="en-US" sz="2800" i="1" u="sng" dirty="0"/>
              <a:t>intercessions</a:t>
            </a:r>
            <a:r>
              <a:rPr lang="en-US" sz="2800" i="1" dirty="0"/>
              <a:t>, and giving of thanks be made for all men,”  </a:t>
            </a:r>
            <a:r>
              <a:rPr lang="en-US" sz="2800" dirty="0"/>
              <a:t>1 Timothy 2:1</a:t>
            </a:r>
          </a:p>
          <a:p>
            <a:endParaRPr lang="en-US" sz="2800" i="1" dirty="0"/>
          </a:p>
          <a:p>
            <a:pPr>
              <a:buFont typeface="Wingdings" pitchFamily="2" charset="2"/>
              <a:buNone/>
            </a:pPr>
            <a:r>
              <a:rPr lang="en-US" sz="2800" i="1" dirty="0" smtClean="0"/>
              <a:t>	“</a:t>
            </a:r>
            <a:r>
              <a:rPr lang="en-US" sz="2800" i="1" dirty="0"/>
              <a:t>Confess your trespasses to one another, and </a:t>
            </a:r>
            <a:r>
              <a:rPr lang="en-US" sz="2800" i="1" u="sng" dirty="0"/>
              <a:t>pray for one another</a:t>
            </a:r>
            <a:r>
              <a:rPr lang="en-US" sz="2800" i="1" dirty="0"/>
              <a:t>, that you may be healed. The effective, fervent prayer of a righteous man avails much.”</a:t>
            </a:r>
            <a:r>
              <a:rPr lang="en-US" sz="2800" dirty="0"/>
              <a:t>  James 5:16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07203" name="Rectangle 3"/>
          <p:cNvSpPr>
            <a:spLocks noGrp="1" noChangeArrowheads="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08227" name="Rectangle 3"/>
          <p:cNvSpPr>
            <a:spLocks noGrp="1" noChangeArrowheads="1"/>
          </p:cNvSpPr>
          <p:nvPr>
            <p:ph idx="1"/>
          </p:nvPr>
        </p:nvSpPr>
        <p:spPr/>
        <p:txBody>
          <a:bodyPr/>
          <a:lstStyle/>
          <a:p>
            <a:pPr marL="571500" indent="-571500">
              <a:buFont typeface="Wingdings" pitchFamily="2" charset="2"/>
              <a:buAutoNum type="arabicPeriod"/>
            </a:pPr>
            <a:r>
              <a:rPr lang="en-US" sz="3200" b="1"/>
              <a:t>She is the </a:t>
            </a:r>
            <a:r>
              <a:rPr lang="en-US" sz="3200" b="1" u="sng"/>
              <a:t>EVER-VIRGIN</a:t>
            </a:r>
          </a:p>
          <a:p>
            <a:pPr marL="571500" indent="-571500">
              <a:buFont typeface="Wingdings" pitchFamily="2" charset="2"/>
              <a:buNone/>
            </a:pPr>
            <a:endParaRPr lang="en-US" sz="3200" b="1" u="sng"/>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457200" y="457200"/>
            <a:ext cx="8229600" cy="1143000"/>
          </a:xfrm>
        </p:spPr>
        <p:txBody>
          <a:bodyPr/>
          <a:lstStyle/>
          <a:p>
            <a:r>
              <a:rPr lang="en-US"/>
              <a:t>Doctrines about Virgin Mary</a:t>
            </a:r>
          </a:p>
        </p:txBody>
      </p:sp>
      <p:sp>
        <p:nvSpPr>
          <p:cNvPr id="309251" name="Rectangle 3"/>
          <p:cNvSpPr>
            <a:spLocks noGrp="1" noChangeArrowheads="1"/>
          </p:cNvSpPr>
          <p:nvPr>
            <p:ph idx="1"/>
          </p:nvPr>
        </p:nvSpPr>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buFont typeface="Wingdings" pitchFamily="2" charset="2"/>
              <a:buNone/>
            </a:pPr>
            <a:r>
              <a:rPr lang="en-US" sz="2800" i="1" dirty="0"/>
              <a:t>	“Behold, </a:t>
            </a:r>
            <a:r>
              <a:rPr lang="en-US" sz="2800" i="1" u="sng" dirty="0"/>
              <a:t>the virgin </a:t>
            </a:r>
            <a:r>
              <a:rPr lang="en-US" sz="2800" i="1" dirty="0"/>
              <a:t>shall conceive and bear a Son, and shall call His name Immanuel.”</a:t>
            </a:r>
            <a:r>
              <a:rPr lang="en-US" sz="2800" dirty="0"/>
              <a:t>  Isaiah 7:14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457200" y="457200"/>
            <a:ext cx="8229600" cy="1143000"/>
          </a:xfrm>
        </p:spPr>
        <p:txBody>
          <a:bodyPr/>
          <a:lstStyle/>
          <a:p>
            <a:r>
              <a:rPr lang="en-US"/>
              <a:t>Doctrines about Virgin Mary</a:t>
            </a:r>
          </a:p>
        </p:txBody>
      </p:sp>
      <p:sp>
        <p:nvSpPr>
          <p:cNvPr id="310275"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buFont typeface="Wingdings" pitchFamily="2" charset="2"/>
              <a:buNone/>
            </a:pPr>
            <a:r>
              <a:rPr lang="en-US" sz="2800" i="1" dirty="0"/>
              <a:t>	“Then He brought me back to the outer gate of the sanctuary which faces toward the east, but it was shut.  And the LORD said to me, “This gate shall be shut; it shall not be opened, and no man shall enter by it, because the LORD God of Israel has entered by it; therefore it shall be shut.”  </a:t>
            </a:r>
            <a:r>
              <a:rPr lang="en-US" sz="2800" dirty="0"/>
              <a:t>Ezekiel 44:1-2</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11299"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buFont typeface="Wingdings" pitchFamily="2" charset="2"/>
              <a:buNone/>
            </a:pPr>
            <a:r>
              <a:rPr lang="en-US" sz="2800" dirty="0"/>
              <a:t> 	</a:t>
            </a:r>
            <a:r>
              <a:rPr lang="en-US" sz="2800" i="1" dirty="0"/>
              <a:t>“Christ . . . was the only Son of Mary, and the Virgin Mary bore no children besides Him</a:t>
            </a:r>
            <a:r>
              <a:rPr lang="en-US" sz="2800" i="1" dirty="0" smtClean="0"/>
              <a:t>.”</a:t>
            </a: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11299"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buFont typeface="Wingdings" pitchFamily="2" charset="2"/>
              <a:buNone/>
            </a:pPr>
            <a:r>
              <a:rPr lang="en-US" sz="2800" dirty="0"/>
              <a:t> 	</a:t>
            </a:r>
            <a:r>
              <a:rPr lang="en-US" sz="2800" i="1" dirty="0"/>
              <a:t>“Christ . . . was the only Son of Mary, and the Virgin Mary bore no children besides Him.” </a:t>
            </a:r>
            <a:r>
              <a:rPr lang="en-US" sz="2800" i="1" dirty="0" smtClean="0"/>
              <a:t> </a:t>
            </a:r>
          </a:p>
          <a:p>
            <a:pPr marL="571500" indent="-571500">
              <a:buFont typeface="Wingdings" pitchFamily="2" charset="2"/>
              <a:buNone/>
            </a:pPr>
            <a:endParaRPr lang="en-US" sz="2800" b="1" i="1" dirty="0" smtClean="0"/>
          </a:p>
          <a:p>
            <a:pPr marL="571500" indent="-571500" algn="ctr">
              <a:buFont typeface="Wingdings" pitchFamily="2" charset="2"/>
              <a:buNone/>
            </a:pPr>
            <a:r>
              <a:rPr lang="en-US" sz="4000" b="1" dirty="0" smtClean="0">
                <a:solidFill>
                  <a:schemeClr val="tx2"/>
                </a:solidFill>
              </a:rPr>
              <a:t>Martin </a:t>
            </a:r>
            <a:r>
              <a:rPr lang="en-US" sz="4000" b="1" dirty="0">
                <a:solidFill>
                  <a:schemeClr val="tx2"/>
                </a:solidFill>
              </a:rPr>
              <a:t>Luther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23587"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lgn="ctr">
              <a:buFont typeface="Wingdings" pitchFamily="2" charset="2"/>
              <a:buNone/>
            </a:pPr>
            <a:r>
              <a:rPr lang="en-US" sz="3200" b="1" i="1" dirty="0" smtClean="0">
                <a:solidFill>
                  <a:schemeClr val="tx2"/>
                </a:solidFill>
              </a:rPr>
              <a:t>Didn’t Jesus have brothers</a:t>
            </a:r>
            <a:r>
              <a:rPr lang="en-US" sz="3200" b="1" i="1" dirty="0">
                <a:solidFill>
                  <a:schemeClr val="tx2"/>
                </a:solidFill>
              </a:rPr>
              <a:t>?</a:t>
            </a:r>
          </a:p>
          <a:p>
            <a:pPr marL="571500" indent="-571500">
              <a:buFont typeface="Wingdings" pitchFamily="2" charset="2"/>
              <a:buNone/>
            </a:pPr>
            <a:r>
              <a:rPr lang="en-US" sz="2800" dirty="0"/>
              <a:t> 	</a:t>
            </a:r>
          </a:p>
          <a:p>
            <a:pPr marL="571500" indent="-571500">
              <a:buFont typeface="Wingdings" pitchFamily="2" charset="2"/>
              <a:buNone/>
            </a:pPr>
            <a:r>
              <a:rPr lang="en-US" sz="2800" dirty="0"/>
              <a:t>	</a:t>
            </a:r>
            <a:r>
              <a:rPr lang="en-US" sz="2800" i="1" dirty="0"/>
              <a:t>“And a multitude was sitting around Him; and they said to Him, “Look, Your mother and </a:t>
            </a:r>
            <a:r>
              <a:rPr lang="en-US" sz="2800" i="1" u="sng" dirty="0"/>
              <a:t>Your brothers </a:t>
            </a:r>
            <a:r>
              <a:rPr lang="en-US" sz="2800" i="1" dirty="0"/>
              <a:t>are outside seeking You.”  </a:t>
            </a:r>
            <a:r>
              <a:rPr lang="en-US" sz="2800" dirty="0"/>
              <a:t>Mark 3:32</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23587"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lgn="ctr">
              <a:buFont typeface="Wingdings" pitchFamily="2" charset="2"/>
              <a:buNone/>
            </a:pPr>
            <a:r>
              <a:rPr lang="en-US" sz="3200" b="1" i="1" dirty="0" smtClean="0">
                <a:solidFill>
                  <a:schemeClr val="tx2"/>
                </a:solidFill>
              </a:rPr>
              <a:t>Didn’t Jesus have brothers?</a:t>
            </a:r>
          </a:p>
          <a:p>
            <a:pPr marL="571500" indent="-571500">
              <a:buFont typeface="Wingdings" pitchFamily="2" charset="2"/>
              <a:buNone/>
            </a:pPr>
            <a:r>
              <a:rPr lang="en-US" sz="2800" dirty="0" smtClean="0"/>
              <a:t> 	</a:t>
            </a:r>
          </a:p>
          <a:p>
            <a:pPr marL="571500" indent="-571500" algn="ctr">
              <a:buFont typeface="Wingdings" pitchFamily="2" charset="2"/>
              <a:buNone/>
            </a:pPr>
            <a:r>
              <a:rPr lang="en-US" sz="2800" b="1" i="1" dirty="0" smtClean="0">
                <a:solidFill>
                  <a:schemeClr val="tx2"/>
                </a:solidFill>
              </a:rPr>
              <a:t>NO, BROTHERS = COUSINS OR RELATIVES</a:t>
            </a:r>
          </a:p>
          <a:p>
            <a:pPr marL="571500" indent="-571500">
              <a:buFont typeface="Wingdings" pitchFamily="2" charset="2"/>
              <a:buNone/>
            </a:pPr>
            <a:r>
              <a:rPr lang="en-US" sz="2800" i="1" dirty="0" smtClean="0"/>
              <a:t>	“So he brought back all the goods, and also brought back </a:t>
            </a:r>
            <a:r>
              <a:rPr lang="en-US" sz="2800" i="1" u="sng" dirty="0" smtClean="0"/>
              <a:t>his brother Lot</a:t>
            </a:r>
            <a:r>
              <a:rPr lang="en-US" sz="2800" i="1" dirty="0" smtClean="0"/>
              <a:t> and his goods, as well as the women and the people.”  Genesis 14:16</a:t>
            </a:r>
            <a:endParaRPr lang="en-US" sz="28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idx="1"/>
          </p:nvPr>
        </p:nvSpPr>
        <p:spPr>
          <a:xfrm>
            <a:off x="381000" y="1981200"/>
            <a:ext cx="8534400" cy="4419600"/>
          </a:xfrm>
        </p:spPr>
        <p:txBody>
          <a:bodyPr/>
          <a:lstStyle/>
          <a:p>
            <a:pPr algn="ctr">
              <a:buFont typeface="Wingdings" pitchFamily="2" charset="2"/>
              <a:buNone/>
            </a:pPr>
            <a:r>
              <a:rPr lang="en-US" sz="4400" b="1" i="1">
                <a:effectLst>
                  <a:outerShdw blurRad="38100" dist="38100" dir="2700000" algn="tl">
                    <a:srgbClr val="C0C0C0"/>
                  </a:outerShdw>
                </a:effectLst>
              </a:rPr>
              <a:t> “We evangelical Christians do not give Mary her proper due”  </a:t>
            </a:r>
            <a:r>
              <a:rPr lang="en-US" sz="4400" b="1">
                <a:effectLst>
                  <a:outerShdw blurRad="38100" dist="38100" dir="2700000" algn="tl">
                    <a:srgbClr val="C0C0C0"/>
                  </a:outerShdw>
                </a:effectLst>
              </a:rPr>
              <a:t>Billy Graham</a:t>
            </a:r>
          </a:p>
          <a:p>
            <a:pPr algn="ctr">
              <a:buFont typeface="Wingdings" pitchFamily="2" charset="2"/>
              <a:buNone/>
            </a:pPr>
            <a:endParaRPr lang="en-US" sz="4400" b="1">
              <a:effectLst>
                <a:outerShdw blurRad="38100" dist="38100" dir="2700000" algn="tl">
                  <a:srgbClr val="C0C0C0"/>
                </a:outerShdw>
              </a:effectLst>
            </a:endParaRPr>
          </a:p>
          <a:p>
            <a:pPr algn="ctr">
              <a:buFont typeface="Wingdings" pitchFamily="2" charset="2"/>
              <a:buNone/>
            </a:pPr>
            <a:r>
              <a:rPr lang="en-US" sz="4400" b="1" i="1">
                <a:solidFill>
                  <a:schemeClr val="tx2"/>
                </a:solidFill>
                <a:effectLst>
                  <a:outerShdw blurRad="38100" dist="38100" dir="2700000" algn="tl">
                    <a:srgbClr val="C0C0C0"/>
                  </a:outerShdw>
                </a:effectLst>
              </a:rPr>
              <a:t>What is her proper due?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23587"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lgn="ctr">
              <a:buFont typeface="Wingdings" pitchFamily="2" charset="2"/>
              <a:buNone/>
            </a:pPr>
            <a:r>
              <a:rPr lang="en-US" sz="3200" b="1" i="1" dirty="0" smtClean="0">
                <a:solidFill>
                  <a:schemeClr val="tx2"/>
                </a:solidFill>
              </a:rPr>
              <a:t>Didn’t Jesus have brothers?</a:t>
            </a:r>
          </a:p>
          <a:p>
            <a:pPr marL="571500" indent="-571500">
              <a:buFont typeface="Wingdings" pitchFamily="2" charset="2"/>
              <a:buNone/>
            </a:pPr>
            <a:r>
              <a:rPr lang="en-US" sz="2800" dirty="0" smtClean="0"/>
              <a:t> 	</a:t>
            </a:r>
          </a:p>
          <a:p>
            <a:pPr marL="571500" indent="-571500" algn="ctr">
              <a:buFont typeface="Wingdings" pitchFamily="2" charset="2"/>
              <a:buNone/>
            </a:pPr>
            <a:r>
              <a:rPr lang="en-US" sz="2800" b="1" i="1" dirty="0" smtClean="0">
                <a:solidFill>
                  <a:schemeClr val="tx2"/>
                </a:solidFill>
              </a:rPr>
              <a:t>NO, BROTHERS = COUSINS OR RELATIVES</a:t>
            </a:r>
          </a:p>
          <a:p>
            <a:pPr marL="571500" indent="-571500">
              <a:buFont typeface="Wingdings" pitchFamily="2" charset="2"/>
              <a:buNone/>
            </a:pPr>
            <a:r>
              <a:rPr lang="en-US" sz="2800" i="1" dirty="0" smtClean="0"/>
              <a:t>	“I am inclined to agree with those who declare that 'brothers' really mean 'cousins' here, for Holy Writ and the Jews always call cousins brothers…”  Martin Luther</a:t>
            </a:r>
            <a:endParaRPr lang="en-US" sz="2800"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28707" name="Rectangle 3"/>
          <p:cNvSpPr>
            <a:spLocks noGrp="1" noChangeArrowheads="1"/>
          </p:cNvSpPr>
          <p:nvPr>
            <p:ph idx="1"/>
          </p:nvPr>
        </p:nvSpPr>
        <p:spPr>
          <a:xfrm>
            <a:off x="304800" y="1719263"/>
            <a:ext cx="88392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lgn="ctr">
              <a:buFont typeface="Wingdings" pitchFamily="2" charset="2"/>
              <a:buNone/>
            </a:pPr>
            <a:r>
              <a:rPr lang="en-US" sz="2800" b="1" i="1" dirty="0" smtClean="0">
                <a:solidFill>
                  <a:schemeClr val="tx2"/>
                </a:solidFill>
              </a:rPr>
              <a:t>But didn’t Mary </a:t>
            </a:r>
            <a:r>
              <a:rPr lang="en-US" sz="2800" b="1" i="1" dirty="0">
                <a:solidFill>
                  <a:schemeClr val="tx2"/>
                </a:solidFill>
              </a:rPr>
              <a:t>&amp; Joseph </a:t>
            </a:r>
            <a:r>
              <a:rPr lang="en-US" sz="2800" b="1" i="1" dirty="0" smtClean="0">
                <a:solidFill>
                  <a:schemeClr val="tx2"/>
                </a:solidFill>
              </a:rPr>
              <a:t>have sexual relations?</a:t>
            </a:r>
            <a:endParaRPr lang="en-US" sz="2800" b="1" i="1" dirty="0">
              <a:solidFill>
                <a:schemeClr val="tx2"/>
              </a:solidFill>
            </a:endParaRPr>
          </a:p>
          <a:p>
            <a:pPr marL="571500" indent="-571500">
              <a:buFont typeface="Wingdings" pitchFamily="2" charset="2"/>
              <a:buNone/>
            </a:pPr>
            <a:endParaRPr lang="en-US" sz="2800" dirty="0"/>
          </a:p>
          <a:p>
            <a:pPr marL="571500" indent="-571500">
              <a:buFont typeface="Wingdings" pitchFamily="2" charset="2"/>
              <a:buNone/>
            </a:pPr>
            <a:r>
              <a:rPr lang="en-US" sz="2800" dirty="0"/>
              <a:t>	</a:t>
            </a:r>
            <a:r>
              <a:rPr lang="en-US" sz="2800" i="1" dirty="0"/>
              <a:t>“Joseph…did not know her </a:t>
            </a:r>
            <a:r>
              <a:rPr lang="en-US" sz="2800" b="1" i="1" u="sng" dirty="0"/>
              <a:t>till</a:t>
            </a:r>
            <a:r>
              <a:rPr lang="en-US" sz="2800" i="1" dirty="0"/>
              <a:t> she had brought forth her firstborn Son.”  Matthew 1:25</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457200" y="457200"/>
            <a:ext cx="8229600" cy="1143000"/>
          </a:xfrm>
        </p:spPr>
        <p:txBody>
          <a:bodyPr/>
          <a:lstStyle/>
          <a:p>
            <a:r>
              <a:rPr lang="en-US" dirty="0"/>
              <a:t>Doctrines about Virgin Mary</a:t>
            </a:r>
          </a:p>
        </p:txBody>
      </p:sp>
      <p:sp>
        <p:nvSpPr>
          <p:cNvPr id="330755" name="Rectangle 3"/>
          <p:cNvSpPr>
            <a:spLocks noGrp="1" noChangeArrowheads="1"/>
          </p:cNvSpPr>
          <p:nvPr>
            <p:ph idx="1"/>
          </p:nvPr>
        </p:nvSpPr>
        <p:spPr>
          <a:xfrm>
            <a:off x="304800" y="1719263"/>
            <a:ext cx="88392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lgn="ctr">
              <a:buFont typeface="Wingdings" pitchFamily="2" charset="2"/>
              <a:buNone/>
            </a:pPr>
            <a:r>
              <a:rPr lang="en-US" sz="2800" b="1" i="1" dirty="0" smtClean="0">
                <a:solidFill>
                  <a:schemeClr val="tx2"/>
                </a:solidFill>
              </a:rPr>
              <a:t>But didn’t Mary &amp; Joseph have sexual relations?</a:t>
            </a:r>
          </a:p>
          <a:p>
            <a:pPr marL="571500" indent="-571500">
              <a:buFont typeface="Wingdings" pitchFamily="2" charset="2"/>
              <a:buNone/>
            </a:pPr>
            <a:endParaRPr lang="en-US" sz="2800" dirty="0"/>
          </a:p>
          <a:p>
            <a:pPr marL="571500" indent="-571500">
              <a:buFont typeface="Wingdings" pitchFamily="2" charset="2"/>
              <a:buNone/>
            </a:pPr>
            <a:r>
              <a:rPr lang="en-US" sz="2800" dirty="0"/>
              <a:t>	</a:t>
            </a:r>
            <a:r>
              <a:rPr lang="en-US" sz="2800" i="1" dirty="0"/>
              <a:t>“Joseph…did not know her </a:t>
            </a:r>
            <a:r>
              <a:rPr lang="en-US" sz="2800" b="1" i="1" u="sng" dirty="0"/>
              <a:t>till</a:t>
            </a:r>
            <a:r>
              <a:rPr lang="en-US" sz="2800" i="1" dirty="0"/>
              <a:t> she had brought forth her firstborn Son.”  Matthew 1:25</a:t>
            </a:r>
          </a:p>
          <a:p>
            <a:pPr marL="571500" indent="-571500">
              <a:buFont typeface="Wingdings" pitchFamily="2" charset="2"/>
              <a:buNone/>
            </a:pPr>
            <a:endParaRPr lang="en-US" sz="2800" i="1" dirty="0"/>
          </a:p>
          <a:p>
            <a:pPr marL="571500" indent="-571500">
              <a:buFont typeface="Wingdings" pitchFamily="2" charset="2"/>
              <a:buNone/>
            </a:pPr>
            <a:r>
              <a:rPr lang="en-US" sz="2800" dirty="0"/>
              <a:t> 	</a:t>
            </a:r>
            <a:r>
              <a:rPr lang="en-US" sz="2800" i="1" dirty="0"/>
              <a:t>“and lo, I am with you always, even </a:t>
            </a:r>
            <a:r>
              <a:rPr lang="en-US" sz="2800" b="1" i="1" u="sng" dirty="0"/>
              <a:t>to</a:t>
            </a:r>
            <a:r>
              <a:rPr lang="en-US" sz="2800" i="1" dirty="0"/>
              <a:t> the end of the age”  Matthew 28:20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57200" y="457200"/>
            <a:ext cx="8229600" cy="1143000"/>
          </a:xfrm>
        </p:spPr>
        <p:txBody>
          <a:bodyPr/>
          <a:lstStyle/>
          <a:p>
            <a:r>
              <a:rPr lang="en-US"/>
              <a:t>Doctrines about Virgin Mary</a:t>
            </a:r>
          </a:p>
        </p:txBody>
      </p:sp>
      <p:sp>
        <p:nvSpPr>
          <p:cNvPr id="332803" name="Rectangle 3"/>
          <p:cNvSpPr>
            <a:spLocks noGrp="1" noChangeArrowheads="1"/>
          </p:cNvSpPr>
          <p:nvPr>
            <p:ph idx="1"/>
          </p:nvPr>
        </p:nvSpPr>
        <p:spPr>
          <a:xfrm>
            <a:off x="304800" y="1719263"/>
            <a:ext cx="8839200" cy="4910137"/>
          </a:xfrm>
        </p:spPr>
        <p:txBody>
          <a:bodyPr/>
          <a:lstStyle/>
          <a:p>
            <a:pPr marL="571500" indent="-571500">
              <a:buFont typeface="Wingdings" pitchFamily="2" charset="2"/>
              <a:buAutoNum type="arabicPeriod"/>
            </a:pPr>
            <a:r>
              <a:rPr lang="en-US" sz="3200" b="1" dirty="0"/>
              <a:t>She is the </a:t>
            </a:r>
            <a:r>
              <a:rPr lang="en-US" sz="3200" b="1" u="sng" dirty="0"/>
              <a:t>EVER-VIRGIN</a:t>
            </a:r>
          </a:p>
          <a:p>
            <a:pPr marL="571500" indent="-571500">
              <a:buFont typeface="Wingdings" pitchFamily="2" charset="2"/>
              <a:buNone/>
            </a:pPr>
            <a:endParaRPr lang="en-US" i="1" dirty="0"/>
          </a:p>
          <a:p>
            <a:pPr marL="571500" indent="-571500" algn="ctr">
              <a:buFont typeface="Wingdings" pitchFamily="2" charset="2"/>
              <a:buNone/>
            </a:pPr>
            <a:r>
              <a:rPr lang="en-US" sz="2800" b="1" i="1" dirty="0" smtClean="0">
                <a:solidFill>
                  <a:schemeClr val="tx2"/>
                </a:solidFill>
              </a:rPr>
              <a:t>But didn’t Mary &amp; Joseph have sexual relations?</a:t>
            </a:r>
          </a:p>
          <a:p>
            <a:pPr marL="571500" indent="-571500">
              <a:buFont typeface="Wingdings" pitchFamily="2" charset="2"/>
              <a:buNone/>
            </a:pPr>
            <a:endParaRPr lang="en-US" sz="2800" dirty="0"/>
          </a:p>
          <a:p>
            <a:pPr marL="571500" indent="-571500">
              <a:buFont typeface="Wingdings" pitchFamily="2" charset="2"/>
              <a:buNone/>
            </a:pPr>
            <a:r>
              <a:rPr lang="en-US" sz="2800" dirty="0"/>
              <a:t>	</a:t>
            </a:r>
            <a:r>
              <a:rPr lang="en-US" sz="2800" i="1" dirty="0"/>
              <a:t>“Joseph…did not know her </a:t>
            </a:r>
            <a:r>
              <a:rPr lang="en-US" sz="2800" b="1" i="1" u="sng" dirty="0"/>
              <a:t>till</a:t>
            </a:r>
            <a:r>
              <a:rPr lang="en-US" sz="2800" i="1" dirty="0"/>
              <a:t> she had brought forth her firstborn Son.”  Matthew 1:25</a:t>
            </a:r>
          </a:p>
          <a:p>
            <a:pPr marL="571500" indent="-571500">
              <a:buFont typeface="Wingdings" pitchFamily="2" charset="2"/>
              <a:buNone/>
            </a:pPr>
            <a:endParaRPr lang="en-US" sz="2800" i="1" dirty="0"/>
          </a:p>
          <a:p>
            <a:pPr marL="571500" indent="-571500">
              <a:buFont typeface="Wingdings" pitchFamily="2" charset="2"/>
              <a:buNone/>
            </a:pPr>
            <a:r>
              <a:rPr lang="en-US" sz="2800" i="1" dirty="0"/>
              <a:t>	“And He buried him in a valley in the land of Moab, opposite Beth </a:t>
            </a:r>
            <a:r>
              <a:rPr lang="en-US" sz="2800" i="1" dirty="0" err="1"/>
              <a:t>Peor</a:t>
            </a:r>
            <a:r>
              <a:rPr lang="en-US" sz="2800" i="1" dirty="0"/>
              <a:t>; but no one knows his grave </a:t>
            </a:r>
            <a:r>
              <a:rPr lang="en-US" sz="2800" b="1" i="1" u="sng" dirty="0"/>
              <a:t>to</a:t>
            </a:r>
            <a:r>
              <a:rPr lang="en-US" sz="2800" i="1" dirty="0"/>
              <a:t> this day.”  Deuteronomy 34:6</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endParaRPr lang="en-US"/>
          </a:p>
        </p:txBody>
      </p:sp>
      <p:sp>
        <p:nvSpPr>
          <p:cNvPr id="336899" name="Rectangle 3"/>
          <p:cNvSpPr>
            <a:spLocks noGrp="1" noChangeArrowheads="1"/>
          </p:cNvSpPr>
          <p:nvPr>
            <p:ph idx="1"/>
          </p:nvPr>
        </p:nvSpPr>
        <p:spPr>
          <a:xfrm>
            <a:off x="457200" y="1719263"/>
            <a:ext cx="8458200" cy="4833937"/>
          </a:xfrm>
        </p:spPr>
        <p:txBody>
          <a:bodyPr>
            <a:normAutofit/>
          </a:bodyPr>
          <a:lstStyle/>
          <a:p>
            <a:pPr>
              <a:buFont typeface="Wingdings" pitchFamily="2" charset="2"/>
              <a:buNone/>
            </a:pPr>
            <a:r>
              <a:rPr lang="en-US" sz="2800" i="1" dirty="0" smtClean="0"/>
              <a:t>	“</a:t>
            </a:r>
            <a:r>
              <a:rPr lang="en-US" sz="2800" i="1" dirty="0"/>
              <a:t>When Matthew 1:25 says that Joseph did not know Mary carnally until she had brought forth her son, it does not follow that he knew her subsequently; on the contrary, it means that he never did know her . . . This babble . . . is without justification. . . he [one who accepts this false teaching] has neither noticed nor paid any attention to either Scripture or the common idiom.”  </a:t>
            </a:r>
            <a:r>
              <a:rPr lang="en-US" sz="2800" dirty="0"/>
              <a:t>Martin Luther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a:xfrm>
            <a:off x="457200" y="457200"/>
            <a:ext cx="8229600" cy="1143000"/>
          </a:xfrm>
        </p:spPr>
        <p:txBody>
          <a:bodyPr/>
          <a:lstStyle/>
          <a:p>
            <a:r>
              <a:rPr lang="en-US"/>
              <a:t>Doctrines about Virgin Mary</a:t>
            </a:r>
          </a:p>
        </p:txBody>
      </p:sp>
      <p:sp>
        <p:nvSpPr>
          <p:cNvPr id="338947"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startAt="2"/>
            </a:pPr>
            <a:r>
              <a:rPr lang="en-US" sz="3200" b="1"/>
              <a:t>Her body was </a:t>
            </a:r>
            <a:r>
              <a:rPr lang="en-US" sz="3200" b="1" u="sng"/>
              <a:t>ASSUMED</a:t>
            </a:r>
            <a:r>
              <a:rPr lang="en-US" sz="3200" b="1"/>
              <a:t> into heaven.</a:t>
            </a:r>
            <a:endParaRPr lang="en-US" sz="3200" b="1" u="sng"/>
          </a:p>
          <a:p>
            <a:pPr marL="571500" indent="-571500">
              <a:buFont typeface="Wingdings" pitchFamily="2" charset="2"/>
              <a:buNone/>
            </a:pPr>
            <a:endParaRPr lang="en-US" i="1"/>
          </a:p>
        </p:txBody>
      </p:sp>
      <p:pic>
        <p:nvPicPr>
          <p:cNvPr id="338949" name="Picture 5" descr="Mary-Assumption-sm"/>
          <p:cNvPicPr>
            <a:picLocks noChangeAspect="1" noChangeArrowheads="1"/>
          </p:cNvPicPr>
          <p:nvPr/>
        </p:nvPicPr>
        <p:blipFill>
          <a:blip r:embed="rId3" cstate="print"/>
          <a:srcRect/>
          <a:stretch>
            <a:fillRect/>
          </a:stretch>
        </p:blipFill>
        <p:spPr bwMode="auto">
          <a:xfrm>
            <a:off x="6096000" y="2400300"/>
            <a:ext cx="2819400" cy="422910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a:xfrm>
            <a:off x="457200" y="457200"/>
            <a:ext cx="8229600" cy="1143000"/>
          </a:xfrm>
        </p:spPr>
        <p:txBody>
          <a:bodyPr/>
          <a:lstStyle/>
          <a:p>
            <a:r>
              <a:rPr lang="en-US"/>
              <a:t>Doctrines about Virgin Mary</a:t>
            </a:r>
          </a:p>
        </p:txBody>
      </p:sp>
      <p:sp>
        <p:nvSpPr>
          <p:cNvPr id="340995"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startAt="2"/>
            </a:pPr>
            <a:r>
              <a:rPr lang="en-US" sz="3200" b="1"/>
              <a:t>Her body was </a:t>
            </a:r>
            <a:r>
              <a:rPr lang="en-US" sz="3200" b="1" u="sng"/>
              <a:t>ASSUMED</a:t>
            </a:r>
            <a:r>
              <a:rPr lang="en-US" sz="3200" b="1"/>
              <a:t> into heaven.</a:t>
            </a:r>
            <a:endParaRPr lang="en-US" sz="3200" b="1" u="sng"/>
          </a:p>
          <a:p>
            <a:pPr marL="571500" indent="-571500">
              <a:buFont typeface="Wingdings" pitchFamily="2" charset="2"/>
              <a:buNone/>
            </a:pPr>
            <a:endParaRPr lang="en-US" i="1"/>
          </a:p>
        </p:txBody>
      </p:sp>
      <p:pic>
        <p:nvPicPr>
          <p:cNvPr id="340996" name="Picture 4" descr="Mary-Assumption-sm"/>
          <p:cNvPicPr>
            <a:picLocks noChangeAspect="1" noChangeArrowheads="1"/>
          </p:cNvPicPr>
          <p:nvPr/>
        </p:nvPicPr>
        <p:blipFill>
          <a:blip r:embed="rId3" cstate="print"/>
          <a:srcRect/>
          <a:stretch>
            <a:fillRect/>
          </a:stretch>
        </p:blipFill>
        <p:spPr bwMode="auto">
          <a:xfrm>
            <a:off x="6096000" y="2400300"/>
            <a:ext cx="2819400" cy="4229100"/>
          </a:xfrm>
          <a:prstGeom prst="rect">
            <a:avLst/>
          </a:prstGeom>
          <a:noFill/>
        </p:spPr>
      </p:pic>
      <p:sp>
        <p:nvSpPr>
          <p:cNvPr id="340997" name="Text Box 5"/>
          <p:cNvSpPr txBox="1">
            <a:spLocks noChangeArrowheads="1"/>
          </p:cNvSpPr>
          <p:nvPr/>
        </p:nvSpPr>
        <p:spPr bwMode="auto">
          <a:xfrm>
            <a:off x="381000" y="2727325"/>
            <a:ext cx="5486400" cy="2708434"/>
          </a:xfrm>
          <a:prstGeom prst="rect">
            <a:avLst/>
          </a:prstGeom>
          <a:noFill/>
          <a:ln w="9525">
            <a:noFill/>
            <a:miter lim="800000"/>
            <a:headEnd/>
            <a:tailEnd/>
          </a:ln>
          <a:effectLst/>
        </p:spPr>
        <p:txBody>
          <a:bodyPr>
            <a:spAutoFit/>
          </a:bodyPr>
          <a:lstStyle/>
          <a:p>
            <a:pPr>
              <a:spcBef>
                <a:spcPct val="20000"/>
              </a:spcBef>
              <a:buClr>
                <a:schemeClr val="tx2"/>
              </a:buClr>
              <a:buSzPct val="70000"/>
              <a:buFont typeface="Wingdings" pitchFamily="2" charset="2"/>
              <a:buNone/>
            </a:pPr>
            <a:r>
              <a:rPr lang="en-US" sz="2800" i="1" dirty="0"/>
              <a:t>“So all the days of Enoch were three hundred and sixty-five years.  And Enoch walked with God; and he was not, for God took him.”  </a:t>
            </a:r>
            <a:r>
              <a:rPr lang="en-US" sz="2800" dirty="0"/>
              <a:t>Genesis 5:23-24</a:t>
            </a:r>
          </a:p>
          <a:p>
            <a:endParaRPr lang="en-US" sz="3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457200" y="457200"/>
            <a:ext cx="8229600" cy="1143000"/>
          </a:xfrm>
        </p:spPr>
        <p:txBody>
          <a:bodyPr/>
          <a:lstStyle/>
          <a:p>
            <a:r>
              <a:rPr lang="en-US"/>
              <a:t>Doctrines about Virgin Mary</a:t>
            </a:r>
          </a:p>
        </p:txBody>
      </p:sp>
      <p:sp>
        <p:nvSpPr>
          <p:cNvPr id="343043" name="Rectangle 3"/>
          <p:cNvSpPr>
            <a:spLocks noGrp="1" noChangeArrowheads="1"/>
          </p:cNvSpPr>
          <p:nvPr>
            <p:ph idx="1"/>
          </p:nvPr>
        </p:nvSpPr>
        <p:spPr>
          <a:xfrm>
            <a:off x="457200" y="1719263"/>
            <a:ext cx="8686800" cy="4910137"/>
          </a:xfrm>
        </p:spPr>
        <p:txBody>
          <a:bodyPr/>
          <a:lstStyle/>
          <a:p>
            <a:pPr marL="571500" indent="-571500">
              <a:buFont typeface="Wingdings" pitchFamily="2" charset="2"/>
              <a:buAutoNum type="arabicPeriod" startAt="2"/>
            </a:pPr>
            <a:r>
              <a:rPr lang="en-US" sz="3200" b="1"/>
              <a:t>Her body was </a:t>
            </a:r>
            <a:r>
              <a:rPr lang="en-US" sz="3200" b="1" u="sng"/>
              <a:t>ASSUMED</a:t>
            </a:r>
            <a:r>
              <a:rPr lang="en-US" sz="3200" b="1"/>
              <a:t> into heaven.</a:t>
            </a:r>
            <a:endParaRPr lang="en-US" sz="3200" b="1" u="sng"/>
          </a:p>
          <a:p>
            <a:pPr marL="571500" indent="-571500">
              <a:buFont typeface="Wingdings" pitchFamily="2" charset="2"/>
              <a:buNone/>
            </a:pPr>
            <a:endParaRPr lang="en-US" i="1"/>
          </a:p>
        </p:txBody>
      </p:sp>
      <p:pic>
        <p:nvPicPr>
          <p:cNvPr id="343044" name="Picture 4" descr="Mary-Assumption-sm"/>
          <p:cNvPicPr>
            <a:picLocks noChangeAspect="1" noChangeArrowheads="1"/>
          </p:cNvPicPr>
          <p:nvPr/>
        </p:nvPicPr>
        <p:blipFill>
          <a:blip r:embed="rId3" cstate="print"/>
          <a:srcRect/>
          <a:stretch>
            <a:fillRect/>
          </a:stretch>
        </p:blipFill>
        <p:spPr bwMode="auto">
          <a:xfrm>
            <a:off x="6096000" y="2400300"/>
            <a:ext cx="2819400" cy="4229100"/>
          </a:xfrm>
          <a:prstGeom prst="rect">
            <a:avLst/>
          </a:prstGeom>
          <a:noFill/>
        </p:spPr>
      </p:pic>
      <p:sp>
        <p:nvSpPr>
          <p:cNvPr id="343045" name="Text Box 5"/>
          <p:cNvSpPr txBox="1">
            <a:spLocks noChangeArrowheads="1"/>
          </p:cNvSpPr>
          <p:nvPr/>
        </p:nvSpPr>
        <p:spPr bwMode="auto">
          <a:xfrm>
            <a:off x="228600" y="2727325"/>
            <a:ext cx="5867400" cy="3108543"/>
          </a:xfrm>
          <a:prstGeom prst="rect">
            <a:avLst/>
          </a:prstGeom>
          <a:noFill/>
          <a:ln w="9525">
            <a:noFill/>
            <a:miter lim="800000"/>
            <a:headEnd/>
            <a:tailEnd/>
          </a:ln>
          <a:effectLst/>
        </p:spPr>
        <p:txBody>
          <a:bodyPr>
            <a:spAutoFit/>
          </a:bodyPr>
          <a:lstStyle/>
          <a:p>
            <a:pPr>
              <a:spcBef>
                <a:spcPct val="20000"/>
              </a:spcBef>
              <a:buClr>
                <a:schemeClr val="tx2"/>
              </a:buClr>
              <a:buSzPct val="70000"/>
              <a:buFont typeface="Wingdings" pitchFamily="2" charset="2"/>
              <a:buNone/>
            </a:pPr>
            <a:r>
              <a:rPr lang="en-US" sz="2800" i="1" dirty="0"/>
              <a:t>“Then it happened, as they continued on and talked, that suddenly a chariot of fire appeared with horses of fire, and separated the two of them; and Elijah went up by a whirlwind into heaven.”</a:t>
            </a:r>
            <a:r>
              <a:rPr lang="en-US" sz="2800" dirty="0"/>
              <a:t>  2 Kings 2:11</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endParaRPr lang="en-US"/>
          </a:p>
        </p:txBody>
      </p:sp>
      <p:sp>
        <p:nvSpPr>
          <p:cNvPr id="347139" name="Rectangle 3"/>
          <p:cNvSpPr>
            <a:spLocks noGrp="1" noChangeArrowheads="1"/>
          </p:cNvSpPr>
          <p:nvPr>
            <p:ph idx="1"/>
          </p:nvPr>
        </p:nvSpPr>
        <p:spPr>
          <a:xfrm>
            <a:off x="457200" y="1719263"/>
            <a:ext cx="8534400" cy="4411662"/>
          </a:xfrm>
        </p:spPr>
        <p:txBody>
          <a:bodyPr/>
          <a:lstStyle/>
          <a:p>
            <a:pPr algn="ctr">
              <a:buFont typeface="Wingdings" pitchFamily="2" charset="2"/>
              <a:buNone/>
            </a:pPr>
            <a:r>
              <a:rPr lang="en-US" sz="3200" b="1" i="1" dirty="0" smtClean="0">
                <a:solidFill>
                  <a:schemeClr val="tx2"/>
                </a:solidFill>
              </a:rPr>
              <a:t>But how could anyone believe that Virgin </a:t>
            </a:r>
            <a:r>
              <a:rPr lang="en-US" sz="3200" b="1" i="1" dirty="0">
                <a:solidFill>
                  <a:schemeClr val="tx2"/>
                </a:solidFill>
              </a:rPr>
              <a:t>Mary </a:t>
            </a:r>
            <a:r>
              <a:rPr lang="en-US" sz="3200" b="1" i="1" dirty="0" smtClean="0">
                <a:solidFill>
                  <a:schemeClr val="tx2"/>
                </a:solidFill>
              </a:rPr>
              <a:t>was conceived </a:t>
            </a:r>
            <a:r>
              <a:rPr lang="en-US" sz="3200" b="1" i="1" dirty="0">
                <a:solidFill>
                  <a:schemeClr val="tx2"/>
                </a:solidFill>
              </a:rPr>
              <a:t>immaculately?</a:t>
            </a:r>
          </a:p>
          <a:p>
            <a:pPr algn="ctr">
              <a:buFont typeface="Wingdings" pitchFamily="2" charset="2"/>
              <a:buNone/>
            </a:pPr>
            <a:endParaRPr lang="en-US" sz="3200" b="1" i="1" dirty="0">
              <a:solidFill>
                <a:schemeClr val="tx2"/>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endParaRPr lang="en-US"/>
          </a:p>
        </p:txBody>
      </p:sp>
      <p:sp>
        <p:nvSpPr>
          <p:cNvPr id="352259" name="Rectangle 3"/>
          <p:cNvSpPr>
            <a:spLocks noGrp="1" noChangeArrowheads="1"/>
          </p:cNvSpPr>
          <p:nvPr>
            <p:ph idx="1"/>
          </p:nvPr>
        </p:nvSpPr>
        <p:spPr>
          <a:xfrm>
            <a:off x="457200" y="1719263"/>
            <a:ext cx="8534400" cy="4411662"/>
          </a:xfrm>
        </p:spPr>
        <p:txBody>
          <a:bodyPr/>
          <a:lstStyle/>
          <a:p>
            <a:pPr algn="ctr">
              <a:buFont typeface="Wingdings" pitchFamily="2" charset="2"/>
              <a:buNone/>
            </a:pPr>
            <a:r>
              <a:rPr lang="en-US" sz="3200" b="1" i="1" dirty="0" smtClean="0">
                <a:solidFill>
                  <a:schemeClr val="tx2"/>
                </a:solidFill>
              </a:rPr>
              <a:t>But how could anyone believe that Virgin Mary was conceived immaculately?</a:t>
            </a:r>
          </a:p>
          <a:p>
            <a:pPr algn="ctr">
              <a:buFont typeface="Wingdings" pitchFamily="2" charset="2"/>
              <a:buNone/>
            </a:pPr>
            <a:endParaRPr lang="en-US" sz="3200" b="1" i="1" dirty="0">
              <a:solidFill>
                <a:schemeClr val="tx2"/>
              </a:solidFill>
            </a:endParaRPr>
          </a:p>
          <a:p>
            <a:pPr algn="ctr">
              <a:buFont typeface="Wingdings" pitchFamily="2" charset="2"/>
              <a:buNone/>
            </a:pPr>
            <a:r>
              <a:rPr lang="en-US" sz="3600" b="1" dirty="0" smtClean="0"/>
              <a:t>Don’t ask me!  </a:t>
            </a:r>
            <a:endParaRPr lang="en-US" sz="3600" b="1" dirty="0"/>
          </a:p>
          <a:p>
            <a:pPr>
              <a:buFont typeface="Wingdings" pitchFamily="2" charset="2"/>
              <a:buNone/>
            </a:pPr>
            <a:r>
              <a:rPr lang="en-US" sz="1500" dirty="0"/>
              <a:t>	</a:t>
            </a:r>
          </a:p>
          <a:p>
            <a:pPr>
              <a:buFont typeface="Wingdings" pitchFamily="2" charset="2"/>
              <a:buNone/>
            </a:pPr>
            <a:r>
              <a:rPr lang="en-US" sz="2800" i="1" dirty="0"/>
              <a:t>	“My soul magnifies the Lord, And my spirit has rejoiced in </a:t>
            </a:r>
            <a:r>
              <a:rPr lang="en-US" sz="2800" i="1" u="sng" dirty="0"/>
              <a:t>God my Savior</a:t>
            </a:r>
            <a:r>
              <a:rPr lang="en-US" sz="2800" i="1" dirty="0"/>
              <a:t>.”  </a:t>
            </a:r>
            <a:r>
              <a:rPr lang="en-US" sz="2800" dirty="0"/>
              <a:t>Luke 1:47</a:t>
            </a:r>
            <a:endParaRPr lang="en-US"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17411" name="Rectangle 3"/>
          <p:cNvSpPr>
            <a:spLocks noGrp="1" noChangeArrowheads="1"/>
          </p:cNvSpPr>
          <p:nvPr>
            <p:ph idx="1"/>
          </p:nvPr>
        </p:nvSpPr>
        <p:spPr>
          <a:xfrm>
            <a:off x="457200" y="1719263"/>
            <a:ext cx="8229600" cy="4910137"/>
          </a:xfrm>
        </p:spPr>
        <p:txBody>
          <a:bodyPr/>
          <a:lstStyle/>
          <a:p>
            <a:pPr marL="571500" indent="-571500">
              <a:buFont typeface="Wingdings" pitchFamily="2" charset="2"/>
              <a:buAutoNum type="arabicPeriod"/>
            </a:pP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457200" y="457200"/>
            <a:ext cx="8229600" cy="1143000"/>
          </a:xfrm>
        </p:spPr>
        <p:txBody>
          <a:bodyPr/>
          <a:lstStyle/>
          <a:p>
            <a:r>
              <a:rPr lang="en-US"/>
              <a:t>Her Role in My Salvation</a:t>
            </a:r>
          </a:p>
        </p:txBody>
      </p:sp>
      <p:sp>
        <p:nvSpPr>
          <p:cNvPr id="355331" name="Rectangle 3"/>
          <p:cNvSpPr>
            <a:spLocks noGrp="1" noChangeArrowheads="1"/>
          </p:cNvSpPr>
          <p:nvPr>
            <p:ph idx="1"/>
          </p:nvPr>
        </p:nvSpPr>
        <p:spPr/>
        <p:txBody>
          <a:bodyPr/>
          <a:lstStyle/>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a:xfrm>
            <a:off x="457200" y="457200"/>
            <a:ext cx="8229600" cy="1143000"/>
          </a:xfrm>
        </p:spPr>
        <p:txBody>
          <a:bodyPr/>
          <a:lstStyle/>
          <a:p>
            <a:r>
              <a:rPr lang="en-US" dirty="0"/>
              <a:t>Her Role in My Salvation</a:t>
            </a:r>
          </a:p>
        </p:txBody>
      </p:sp>
      <p:sp>
        <p:nvSpPr>
          <p:cNvPr id="359427" name="Rectangle 3"/>
          <p:cNvSpPr>
            <a:spLocks noGrp="1" noChangeArrowheads="1"/>
          </p:cNvSpPr>
          <p:nvPr>
            <p:ph idx="1"/>
          </p:nvPr>
        </p:nvSpPr>
        <p:spPr>
          <a:xfrm>
            <a:off x="457200" y="1719263"/>
            <a:ext cx="8229600" cy="4910137"/>
          </a:xfrm>
        </p:spPr>
        <p:txBody>
          <a:bodyPr>
            <a:normAutofit/>
          </a:bodyPr>
          <a:lstStyle/>
          <a:p>
            <a:pPr>
              <a:buFont typeface="Wingdings" pitchFamily="2" charset="2"/>
              <a:buNone/>
            </a:pPr>
            <a:r>
              <a:rPr lang="en-US" sz="2800" i="1" dirty="0"/>
              <a:t>	“And on some have compassion, making a distinction; but others save with fear, pulling them out of the fire”</a:t>
            </a:r>
            <a:r>
              <a:rPr lang="en-US" sz="2800" dirty="0"/>
              <a:t>  Jude 22, 23</a:t>
            </a:r>
            <a:endParaRPr lang="en-US" sz="2800" i="1" dirty="0"/>
          </a:p>
          <a:p>
            <a:pPr>
              <a:buFont typeface="Wingdings" pitchFamily="2" charset="2"/>
              <a:buNone/>
            </a:pPr>
            <a:r>
              <a:rPr lang="en-US" sz="2800" i="1" dirty="0"/>
              <a:t>	</a:t>
            </a:r>
          </a:p>
          <a:p>
            <a:pPr>
              <a:buFont typeface="Wingdings" pitchFamily="2" charset="2"/>
              <a:buNone/>
            </a:pPr>
            <a:r>
              <a:rPr lang="en-US" sz="2800" i="1" dirty="0"/>
              <a:t>	“let him know that he who turns a sinner from the error of his way will save a soul from death and cover a multitude of sins.”</a:t>
            </a:r>
            <a:r>
              <a:rPr lang="en-US" sz="2800" dirty="0"/>
              <a:t> Jas 5:20</a:t>
            </a:r>
          </a:p>
          <a:p>
            <a:pPr algn="ctr">
              <a:buFont typeface="Wingdings" pitchFamily="2" charset="2"/>
              <a:buNone/>
            </a:pPr>
            <a:endParaRPr lang="en-US" sz="2800"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a:xfrm>
            <a:off x="457200" y="457200"/>
            <a:ext cx="8229600" cy="1143000"/>
          </a:xfrm>
        </p:spPr>
        <p:txBody>
          <a:bodyPr/>
          <a:lstStyle/>
          <a:p>
            <a:r>
              <a:rPr lang="en-US"/>
              <a:t>Her Role in My Salvation</a:t>
            </a:r>
          </a:p>
        </p:txBody>
      </p:sp>
      <p:sp>
        <p:nvSpPr>
          <p:cNvPr id="360451" name="Rectangle 3"/>
          <p:cNvSpPr>
            <a:spLocks noGrp="1" noChangeArrowheads="1"/>
          </p:cNvSpPr>
          <p:nvPr>
            <p:ph idx="1"/>
          </p:nvPr>
        </p:nvSpPr>
        <p:spPr>
          <a:xfrm>
            <a:off x="457200" y="1719263"/>
            <a:ext cx="8229600" cy="4910137"/>
          </a:xfrm>
        </p:spPr>
        <p:txBody>
          <a:bodyPr/>
          <a:lstStyle/>
          <a:p>
            <a:pPr>
              <a:buFont typeface="Wingdings" pitchFamily="2" charset="2"/>
              <a:buNone/>
            </a:pPr>
            <a:r>
              <a:rPr lang="en-US" sz="2800" i="1" dirty="0"/>
              <a:t>	“And on some have compassion, making a distinction; but others save with fear, pulling them out of the fire”</a:t>
            </a:r>
            <a:r>
              <a:rPr lang="en-US" sz="2800" dirty="0"/>
              <a:t>  Jude 22, 23</a:t>
            </a:r>
            <a:endParaRPr lang="en-US" sz="2800" i="1" dirty="0"/>
          </a:p>
          <a:p>
            <a:pPr>
              <a:buFont typeface="Wingdings" pitchFamily="2" charset="2"/>
              <a:buNone/>
            </a:pPr>
            <a:r>
              <a:rPr lang="en-US" sz="2800" i="1" dirty="0"/>
              <a:t>	</a:t>
            </a:r>
          </a:p>
          <a:p>
            <a:pPr>
              <a:buFont typeface="Wingdings" pitchFamily="2" charset="2"/>
              <a:buNone/>
            </a:pPr>
            <a:r>
              <a:rPr lang="en-US" sz="2800" i="1" dirty="0"/>
              <a:t>	“let him know that he who turns a sinner from the error of his way will save a soul from death and cover a multitude of sins.”</a:t>
            </a:r>
            <a:r>
              <a:rPr lang="en-US" sz="2800" dirty="0"/>
              <a:t> Jas 5:20</a:t>
            </a:r>
          </a:p>
          <a:p>
            <a:pPr algn="ctr">
              <a:buFont typeface="Wingdings" pitchFamily="2" charset="2"/>
              <a:buNone/>
            </a:pPr>
            <a:endParaRPr lang="en-US" sz="3400" b="1" dirty="0"/>
          </a:p>
          <a:p>
            <a:pPr algn="ctr">
              <a:buFont typeface="Wingdings" pitchFamily="2" charset="2"/>
              <a:buNone/>
            </a:pPr>
            <a:r>
              <a:rPr lang="en-US" sz="3400" b="1" dirty="0"/>
              <a:t>She is our </a:t>
            </a:r>
            <a:r>
              <a:rPr lang="en-US" sz="3400" b="1" u="sng" dirty="0"/>
              <a:t>HELPER</a:t>
            </a:r>
            <a:r>
              <a:rPr lang="en-US" sz="3400" b="1" dirty="0"/>
              <a:t> and our </a:t>
            </a:r>
            <a:r>
              <a:rPr lang="en-US" sz="3400" b="1" u="sng" dirty="0"/>
              <a:t>GUIDE</a:t>
            </a:r>
            <a:r>
              <a:rPr lang="en-US" sz="3400" b="1" dirty="0"/>
              <a:t>.</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457200" y="457200"/>
            <a:ext cx="8229600" cy="1143000"/>
          </a:xfrm>
        </p:spPr>
        <p:txBody>
          <a:bodyPr/>
          <a:lstStyle/>
          <a:p>
            <a:r>
              <a:rPr lang="en-US"/>
              <a:t>Her Role in My Salvation</a:t>
            </a:r>
          </a:p>
        </p:txBody>
      </p:sp>
      <p:sp>
        <p:nvSpPr>
          <p:cNvPr id="361475" name="Rectangle 3"/>
          <p:cNvSpPr>
            <a:spLocks noGrp="1" noChangeArrowheads="1"/>
          </p:cNvSpPr>
          <p:nvPr>
            <p:ph idx="1"/>
          </p:nvPr>
        </p:nvSpPr>
        <p:spPr>
          <a:xfrm>
            <a:off x="381000" y="1752600"/>
            <a:ext cx="8534400" cy="4876800"/>
          </a:xfrm>
        </p:spPr>
        <p:txBody>
          <a:bodyPr>
            <a:normAutofit/>
          </a:bodyPr>
          <a:lstStyle/>
          <a:p>
            <a:pPr>
              <a:buFont typeface="Wingdings" pitchFamily="2" charset="2"/>
              <a:buNone/>
            </a:pPr>
            <a:r>
              <a:rPr lang="en-US" sz="2800" i="1" dirty="0"/>
              <a:t>	“You are the Mother of the Light who is honored, from the rising of the sun to its setting, and is offered glorification, O Mother of God, the second heaven.  For you are the lighted blossom and unchangeable mother, in humility the Ever-Virgin.  </a:t>
            </a:r>
            <a:r>
              <a:rPr lang="en-US" sz="2800" i="1" u="sng" dirty="0"/>
              <a:t>The Father chose you, the Holy Spirit overshadowed you, and the Son has come down and was incarnate from you</a:t>
            </a:r>
            <a:r>
              <a:rPr lang="en-US" sz="2800" i="1" dirty="0"/>
              <a:t>.”  </a:t>
            </a:r>
            <a:r>
              <a:rPr lang="en-US" sz="2800" dirty="0"/>
              <a:t>First Hour Prayer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67267" name="Rectangle 3"/>
          <p:cNvSpPr>
            <a:spLocks noGrp="1" noChangeArrowheads="1"/>
          </p:cNvSpPr>
          <p:nvPr>
            <p:ph idx="1"/>
          </p:nvPr>
        </p:nvSpPr>
        <p:spPr>
          <a:xfrm>
            <a:off x="457200" y="1719263"/>
            <a:ext cx="8229600" cy="4910137"/>
          </a:xfrm>
        </p:spPr>
        <p:txBody>
          <a:bodyPr/>
          <a:lstStyle/>
          <a:p>
            <a:pPr marL="571500" indent="-571500">
              <a:buFont typeface="Wingdings" pitchFamily="2" charset="2"/>
              <a:buAutoNum type="arabicPeriod"/>
            </a:pPr>
            <a:r>
              <a:rPr lang="en-US" sz="3200" b="1" dirty="0"/>
              <a:t>She is the </a:t>
            </a:r>
            <a:r>
              <a:rPr lang="en-US" sz="3200" b="1" u="sng" dirty="0"/>
              <a:t>GREATEST WOMAN </a:t>
            </a:r>
            <a:r>
              <a:rPr lang="en-US" sz="3200" b="1" dirty="0"/>
              <a:t>who ever lived</a:t>
            </a:r>
          </a:p>
          <a:p>
            <a:pPr marL="571500" indent="-571500">
              <a:buFont typeface="Wingdings" pitchFamily="2" charset="2"/>
              <a:buNone/>
            </a:pPr>
            <a:r>
              <a:rPr lang="en-US" sz="1400" dirty="0"/>
              <a:t>	</a:t>
            </a:r>
          </a:p>
          <a:p>
            <a:pPr marL="571500" indent="-571500">
              <a:buFont typeface="Wingdings" pitchFamily="2" charset="2"/>
              <a:buNone/>
            </a:pPr>
            <a:r>
              <a:rPr lang="en-US" i="1" dirty="0"/>
              <a:t>	</a:t>
            </a:r>
            <a:r>
              <a:rPr lang="en-US" sz="2800" i="1" dirty="0"/>
              <a:t>“And having come in, the angel said to her, “Rejoice, highly favored one, the Lord is with you; </a:t>
            </a:r>
            <a:r>
              <a:rPr lang="en-US" sz="2800" i="1" u="sng" dirty="0"/>
              <a:t>blessed are you among women</a:t>
            </a:r>
            <a:r>
              <a:rPr lang="en-US" sz="2800" i="1" dirty="0" smtClean="0"/>
              <a:t>!”  </a:t>
            </a:r>
            <a:r>
              <a:rPr lang="en-US" sz="2800" dirty="0" smtClean="0"/>
              <a:t>Luke 1:28</a:t>
            </a:r>
            <a:endParaRPr lang="en-US" sz="2800" dirty="0"/>
          </a:p>
          <a:p>
            <a:pPr marL="571500" indent="-571500">
              <a:buFont typeface="Wingdings" pitchFamily="2" charset="2"/>
              <a:buNone/>
            </a:pPr>
            <a:endParaRPr lang="en-US" sz="2800" dirty="0"/>
          </a:p>
          <a:p>
            <a:pPr marL="571500" indent="-571500">
              <a:buFont typeface="Wingdings" pitchFamily="2" charset="2"/>
              <a:buNone/>
            </a:pPr>
            <a:r>
              <a:rPr lang="en-US" sz="2800" dirty="0"/>
              <a:t>	</a:t>
            </a:r>
            <a:r>
              <a:rPr lang="en-US" sz="2800" i="1" dirty="0"/>
              <a:t>“Then </a:t>
            </a:r>
            <a:r>
              <a:rPr lang="en-US" sz="2800" i="1" dirty="0" smtClean="0"/>
              <a:t>she </a:t>
            </a:r>
            <a:r>
              <a:rPr lang="en-US" sz="2800" i="1" dirty="0"/>
              <a:t>spoke out with a loud voice and said, “</a:t>
            </a:r>
            <a:r>
              <a:rPr lang="en-US" sz="2800" i="1" u="sng" dirty="0"/>
              <a:t>Blessed are you among women</a:t>
            </a:r>
            <a:r>
              <a:rPr lang="en-US" sz="2800" i="1" dirty="0"/>
              <a:t>, and blessed is the fruit of your womb</a:t>
            </a:r>
            <a:r>
              <a:rPr lang="en-US" sz="2800" i="1" dirty="0" smtClean="0"/>
              <a:t>!” </a:t>
            </a:r>
            <a:r>
              <a:rPr lang="en-US" sz="2800" dirty="0" smtClean="0"/>
              <a:t>Luke 1:42</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69315" name="Rectangle 3"/>
          <p:cNvSpPr>
            <a:spLocks noGrp="1" noChangeArrowheads="1"/>
          </p:cNvSpPr>
          <p:nvPr>
            <p:ph idx="1"/>
          </p:nvPr>
        </p:nvSpPr>
        <p:spPr>
          <a:xfrm>
            <a:off x="457200" y="1719263"/>
            <a:ext cx="8229600" cy="4910137"/>
          </a:xfrm>
        </p:spPr>
        <p:txBody>
          <a:bodyPr/>
          <a:lstStyle/>
          <a:p>
            <a:pPr marL="571500" indent="-571500">
              <a:buFont typeface="Wingdings" pitchFamily="2" charset="2"/>
              <a:buAutoNum type="arabicPeriod"/>
            </a:pPr>
            <a:r>
              <a:rPr lang="en-US" sz="3200" b="1" dirty="0"/>
              <a:t>She is the </a:t>
            </a:r>
            <a:r>
              <a:rPr lang="en-US" sz="3200" b="1" u="sng" dirty="0"/>
              <a:t>GREATEST WOMAN </a:t>
            </a:r>
            <a:r>
              <a:rPr lang="en-US" sz="3200" b="1" dirty="0"/>
              <a:t>who ever lived</a:t>
            </a:r>
          </a:p>
          <a:p>
            <a:pPr marL="571500" indent="-571500">
              <a:buFont typeface="Wingdings" pitchFamily="2" charset="2"/>
              <a:buNone/>
            </a:pPr>
            <a:r>
              <a:rPr lang="en-US" sz="1400" dirty="0"/>
              <a:t>	</a:t>
            </a:r>
          </a:p>
          <a:p>
            <a:pPr marL="571500" indent="-571500">
              <a:buFont typeface="Wingdings" pitchFamily="2" charset="2"/>
              <a:buNone/>
            </a:pPr>
            <a:endParaRPr lang="en-US" sz="1400" dirty="0"/>
          </a:p>
          <a:p>
            <a:pPr marL="571500" indent="-571500">
              <a:buFont typeface="Wingdings" pitchFamily="2" charset="2"/>
              <a:buNone/>
            </a:pPr>
            <a:r>
              <a:rPr lang="en-US" sz="2800" dirty="0"/>
              <a:t>	</a:t>
            </a:r>
            <a:r>
              <a:rPr lang="en-US" sz="2800" i="1" dirty="0"/>
              <a:t>“My soul magnifies the Lord, And my spirit has rejoiced in </a:t>
            </a:r>
            <a:r>
              <a:rPr lang="en-US" sz="2800" i="1" u="sng" dirty="0"/>
              <a:t>God my Savior</a:t>
            </a:r>
            <a:r>
              <a:rPr lang="en-US" sz="2800" i="1" dirty="0"/>
              <a:t>.”  </a:t>
            </a:r>
            <a:r>
              <a:rPr lang="en-US" sz="2800" dirty="0"/>
              <a:t>Luke 1:47</a:t>
            </a:r>
          </a:p>
          <a:p>
            <a:pPr marL="571500" indent="-571500">
              <a:buFont typeface="Wingdings" pitchFamily="2" charset="2"/>
              <a:buNone/>
            </a:pPr>
            <a:r>
              <a:rPr lang="en-US" sz="1200" dirty="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71363" name="Rectangle 3"/>
          <p:cNvSpPr>
            <a:spLocks noGrp="1" noChangeArrowheads="1"/>
          </p:cNvSpPr>
          <p:nvPr>
            <p:ph idx="1"/>
          </p:nvPr>
        </p:nvSpPr>
        <p:spPr>
          <a:xfrm>
            <a:off x="457200" y="1719263"/>
            <a:ext cx="8229600" cy="4910137"/>
          </a:xfrm>
        </p:spPr>
        <p:txBody>
          <a:bodyPr/>
          <a:lstStyle/>
          <a:p>
            <a:pPr marL="571500" indent="-571500">
              <a:buFont typeface="Wingdings" pitchFamily="2" charset="2"/>
              <a:buAutoNum type="arabicPeriod"/>
            </a:pPr>
            <a:r>
              <a:rPr lang="en-US" sz="3200" b="1" dirty="0"/>
              <a:t>She is the </a:t>
            </a:r>
            <a:r>
              <a:rPr lang="en-US" sz="3200" b="1" u="sng" dirty="0"/>
              <a:t>GREATEST WOMAN </a:t>
            </a:r>
            <a:r>
              <a:rPr lang="en-US" sz="3200" b="1" dirty="0"/>
              <a:t>who ever lived</a:t>
            </a:r>
          </a:p>
          <a:p>
            <a:pPr marL="571500" indent="-571500">
              <a:buFont typeface="Wingdings" pitchFamily="2" charset="2"/>
              <a:buNone/>
            </a:pPr>
            <a:r>
              <a:rPr lang="en-US" sz="1400" dirty="0"/>
              <a:t>	</a:t>
            </a:r>
          </a:p>
          <a:p>
            <a:pPr marL="571500" indent="-571500">
              <a:buFont typeface="Wingdings" pitchFamily="2" charset="2"/>
              <a:buNone/>
            </a:pPr>
            <a:r>
              <a:rPr lang="en-US" sz="1200" dirty="0"/>
              <a:t>	</a:t>
            </a:r>
          </a:p>
          <a:p>
            <a:pPr marL="571500" indent="-571500">
              <a:buFont typeface="Wingdings" pitchFamily="2" charset="2"/>
              <a:buNone/>
            </a:pPr>
            <a:r>
              <a:rPr lang="en-US" sz="2800" dirty="0"/>
              <a:t>	</a:t>
            </a:r>
            <a:r>
              <a:rPr lang="en-US" sz="2800" i="1" dirty="0"/>
              <a:t>“To them God willed to make known what are the riches of the glory of this mystery among the Gentiles: which is </a:t>
            </a:r>
            <a:r>
              <a:rPr lang="en-US" sz="2800" i="1" u="sng" dirty="0"/>
              <a:t>Christ in you</a:t>
            </a:r>
            <a:r>
              <a:rPr lang="en-US" sz="2800" i="1" dirty="0"/>
              <a:t>, the hope of glory.”  </a:t>
            </a:r>
            <a:r>
              <a:rPr lang="en-US" sz="2800" dirty="0"/>
              <a:t>Colossians 1:27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endParaRPr lang="en-US"/>
          </a:p>
        </p:txBody>
      </p:sp>
      <p:sp>
        <p:nvSpPr>
          <p:cNvPr id="273411" name="Rectangle 3"/>
          <p:cNvSpPr>
            <a:spLocks noGrp="1" noChangeArrowheads="1"/>
          </p:cNvSpPr>
          <p:nvPr>
            <p:ph idx="1"/>
          </p:nvPr>
        </p:nvSpPr>
        <p:spPr/>
        <p:txBody>
          <a:bodyPr/>
          <a:lstStyle/>
          <a:p>
            <a:endParaRPr lang="en-US"/>
          </a:p>
        </p:txBody>
      </p:sp>
      <p:pic>
        <p:nvPicPr>
          <p:cNvPr id="273412" name="Picture 4" descr="42_-_the_holy_theotokos_home"/>
          <p:cNvPicPr>
            <a:picLocks noChangeAspect="1" noChangeArrowheads="1"/>
          </p:cNvPicPr>
          <p:nvPr/>
        </p:nvPicPr>
        <p:blipFill>
          <a:blip r:embed="rId3" cstate="print"/>
          <a:srcRect/>
          <a:stretch>
            <a:fillRect/>
          </a:stretch>
        </p:blipFill>
        <p:spPr bwMode="auto">
          <a:xfrm>
            <a:off x="2667000" y="152400"/>
            <a:ext cx="3733800" cy="66294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457200" y="457200"/>
            <a:ext cx="8229600" cy="1143000"/>
          </a:xfrm>
        </p:spPr>
        <p:txBody>
          <a:bodyPr/>
          <a:lstStyle/>
          <a:p>
            <a:r>
              <a:rPr lang="en-US" dirty="0"/>
              <a:t>What the Bible Has to Say</a:t>
            </a:r>
          </a:p>
        </p:txBody>
      </p:sp>
      <p:sp>
        <p:nvSpPr>
          <p:cNvPr id="274435" name="Rectangle 3"/>
          <p:cNvSpPr>
            <a:spLocks noGrp="1" noChangeArrowheads="1"/>
          </p:cNvSpPr>
          <p:nvPr>
            <p:ph idx="1"/>
          </p:nvPr>
        </p:nvSpPr>
        <p:spPr>
          <a:xfrm>
            <a:off x="457200" y="1719263"/>
            <a:ext cx="8229600" cy="4910137"/>
          </a:xfrm>
        </p:spPr>
        <p:txBody>
          <a:bodyPr/>
          <a:lstStyle/>
          <a:p>
            <a:pPr marL="571500" indent="-571500">
              <a:buFont typeface="Wingdings" pitchFamily="2" charset="2"/>
              <a:buAutoNum type="arabicPeriod"/>
            </a:pPr>
            <a:r>
              <a:rPr lang="en-US" sz="3200" b="1" dirty="0"/>
              <a:t>She is the </a:t>
            </a:r>
            <a:r>
              <a:rPr lang="en-US" sz="3200" b="1" u="sng" dirty="0"/>
              <a:t>GREATEST WOMAN </a:t>
            </a:r>
            <a:r>
              <a:rPr lang="en-US" sz="3200" b="1" dirty="0"/>
              <a:t>who ever lived</a:t>
            </a:r>
          </a:p>
          <a:p>
            <a:pPr marL="571500" indent="-571500">
              <a:buFont typeface="Wingdings" pitchFamily="2" charset="2"/>
              <a:buNone/>
            </a:pPr>
            <a:r>
              <a:rPr lang="en-US" sz="1400" dirty="0"/>
              <a:t>	</a:t>
            </a:r>
          </a:p>
          <a:p>
            <a:pPr marL="571500" indent="-571500">
              <a:buFont typeface="Wingdings" pitchFamily="2" charset="2"/>
              <a:buNone/>
            </a:pPr>
            <a:r>
              <a:rPr lang="en-US" sz="1200" dirty="0"/>
              <a:t>	</a:t>
            </a:r>
          </a:p>
          <a:p>
            <a:pPr marL="571500" indent="-571500" algn="ctr">
              <a:buFont typeface="Wingdings" pitchFamily="2" charset="2"/>
              <a:buNone/>
            </a:pPr>
            <a:r>
              <a:rPr lang="en-US" sz="2800" i="1" dirty="0"/>
              <a:t> “the first of the redeemed”</a:t>
            </a:r>
          </a:p>
          <a:p>
            <a:pPr marL="571500" indent="-571500">
              <a:buFont typeface="Wingdings" pitchFamily="2" charset="2"/>
              <a:buNone/>
            </a:pPr>
            <a:endParaRPr lang="en-US" sz="2800" i="1" dirty="0"/>
          </a:p>
          <a:p>
            <a:pPr marL="571500" indent="-571500">
              <a:buFont typeface="Wingdings" pitchFamily="2" charset="2"/>
              <a:buNone/>
            </a:pPr>
            <a:r>
              <a:rPr lang="en-US" sz="2800" dirty="0"/>
              <a:t>	</a:t>
            </a:r>
            <a:r>
              <a:rPr lang="en-US" sz="2800" i="1" dirty="0"/>
              <a:t>“Then Mary said, “Behold the maidservant of the Lord! Let it be to me according to your word.”  </a:t>
            </a:r>
            <a:r>
              <a:rPr lang="en-US" sz="2800" dirty="0"/>
              <a:t>Luke 1:38</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996</TotalTime>
  <Words>623</Words>
  <Application>Microsoft Office PowerPoint</Application>
  <PresentationFormat>On-screen Show (4:3)</PresentationFormat>
  <Paragraphs>214</Paragraphs>
  <Slides>43</Slides>
  <Notes>37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The Truth about Virgin Mary</vt:lpstr>
      <vt:lpstr>Slide 2</vt:lpstr>
      <vt:lpstr>Slide 3</vt:lpstr>
      <vt:lpstr>What the Bible Has to Say</vt:lpstr>
      <vt:lpstr>What the Bible Has to Say</vt:lpstr>
      <vt:lpstr>What the Bible Has to Say</vt:lpstr>
      <vt:lpstr>What the Bible Has to Say</vt:lpstr>
      <vt:lpstr>Slide 8</vt:lpstr>
      <vt:lpstr>What the Bible Has to Say</vt:lpstr>
      <vt:lpstr>What the Bible Has to Say</vt:lpstr>
      <vt:lpstr>What the Bible Has to Say</vt:lpstr>
      <vt:lpstr>What the Bible Has to Say</vt:lpstr>
      <vt:lpstr>What the Bible Has to Say</vt:lpstr>
      <vt:lpstr>What the Bible Has to Say</vt:lpstr>
      <vt:lpstr>What the Bible Has to Say</vt:lpstr>
      <vt:lpstr>What the Bible Has to Say</vt:lpstr>
      <vt:lpstr>What the Bible Has to Say</vt:lpstr>
      <vt:lpstr>Some Clarifications</vt:lpstr>
      <vt:lpstr>Some Clarifications</vt:lpstr>
      <vt:lpstr>Some Clarifications</vt:lpstr>
      <vt:lpstr>Some Clarifications</vt:lpstr>
      <vt:lpstr>Doctrines about Virgin Mary</vt:lpstr>
      <vt:lpstr>Doctrines about Virgin Mary</vt:lpstr>
      <vt:lpstr>Doctrines about Virgin Mary</vt:lpstr>
      <vt:lpstr>Doctrines about Virgin Mary</vt:lpstr>
      <vt:lpstr>Doctrines about Virgin Mary</vt:lpstr>
      <vt:lpstr>Doctrines about Virgin Mary</vt:lpstr>
      <vt:lpstr>Doctrines about Virgin Mary</vt:lpstr>
      <vt:lpstr>Doctrines about Virgin Mary</vt:lpstr>
      <vt:lpstr>Doctrines about Virgin Mary</vt:lpstr>
      <vt:lpstr>Doctrines about Virgin Mary</vt:lpstr>
      <vt:lpstr>Doctrines about Virgin Mary</vt:lpstr>
      <vt:lpstr>Doctrines about Virgin Mary</vt:lpstr>
      <vt:lpstr>Slide 34</vt:lpstr>
      <vt:lpstr>Doctrines about Virgin Mary</vt:lpstr>
      <vt:lpstr>Doctrines about Virgin Mary</vt:lpstr>
      <vt:lpstr>Doctrines about Virgin Mary</vt:lpstr>
      <vt:lpstr>Slide 38</vt:lpstr>
      <vt:lpstr>Slide 39</vt:lpstr>
      <vt:lpstr>Her Role in My Salvation</vt:lpstr>
      <vt:lpstr>Her Role in My Salvation</vt:lpstr>
      <vt:lpstr>Her Role in My Salvation</vt:lpstr>
      <vt:lpstr>Her Role in My Salvation</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LFCS</dc:creator>
  <cp:lastModifiedBy>franthony</cp:lastModifiedBy>
  <cp:revision>32</cp:revision>
  <dcterms:created xsi:type="dcterms:W3CDTF">2007-01-13T23:21:56Z</dcterms:created>
  <dcterms:modified xsi:type="dcterms:W3CDTF">2010-08-22T02:42:26Z</dcterms:modified>
</cp:coreProperties>
</file>