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notesMasterIdLst>
    <p:notesMasterId r:id="rId10"/>
  </p:notesMasterIdLst>
  <p:sldIdLst>
    <p:sldId id="262" r:id="rId2"/>
    <p:sldId id="257" r:id="rId3"/>
    <p:sldId id="264" r:id="rId4"/>
    <p:sldId id="263" r:id="rId5"/>
    <p:sldId id="258" r:id="rId6"/>
    <p:sldId id="259" r:id="rId7"/>
    <p:sldId id="260" r:id="rId8"/>
    <p:sldId id="261" r:id="rId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52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p>
        </p:txBody>
      </p:sp>
      <p:sp>
        <p:nvSpPr>
          <p:cNvPr id="1229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1946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229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229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p>
        </p:txBody>
      </p:sp>
      <p:sp>
        <p:nvSpPr>
          <p:cNvPr id="1229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655680B0-EB42-4FBB-B647-510BC64A486C}"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A893D65D-B6A7-4D11-B815-EB3F5FE08322}" type="slidenum">
              <a:rPr lang="en-US"/>
              <a:pPr/>
              <a:t>2</a:t>
            </a:fld>
            <a:endParaRPr lang="en-US"/>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A893D65D-B6A7-4D11-B815-EB3F5FE08322}" type="slidenum">
              <a:rPr lang="en-US"/>
              <a:pPr/>
              <a:t>3</a:t>
            </a:fld>
            <a:endParaRPr lang="en-US"/>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A893D65D-B6A7-4D11-B815-EB3F5FE08322}" type="slidenum">
              <a:rPr lang="en-US"/>
              <a:pPr/>
              <a:t>4</a:t>
            </a:fld>
            <a:endParaRPr lang="en-US"/>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F4A490FF-4356-4939-A72C-74198ED9F96B}" type="slidenum">
              <a:rPr lang="en-US"/>
              <a:pPr/>
              <a:t>5</a:t>
            </a:fld>
            <a:endParaRPr lang="en-US"/>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323C89C8-0429-4F67-9070-B01F86576E8D}" type="slidenum">
              <a:rPr lang="en-US"/>
              <a:pPr/>
              <a:t>6</a:t>
            </a:fld>
            <a:endParaRPr lang="en-US"/>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DA1A49A4-6C2E-4FE5-BE6B-3F26B50A8D8D}" type="slidenum">
              <a:rPr lang="en-US"/>
              <a:pPr/>
              <a:t>7</a:t>
            </a:fld>
            <a:endParaRPr lang="en-US"/>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6719E2E9-6F99-4F91-BC90-ACCDC216ACDC}" type="slidenum">
              <a:rPr lang="en-US"/>
              <a:pPr/>
              <a:t>8</a:t>
            </a:fld>
            <a:endParaRPr lang="en-US"/>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4" name="Rectangle 3"/>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5" name="Rectangle 4"/>
          <p:cNvSpPr>
            <a:spLocks noChangeArrowheads="1"/>
          </p:cNvSpPr>
          <p:nvPr/>
        </p:nvSpPr>
        <p:spPr bwMode="white">
          <a:xfrm>
            <a:off x="8991600" y="3175"/>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6" name="Rectangle 5"/>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7" name="Rectangle 6"/>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10" name="Rectangle 9"/>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11" name="Straight Connector 10"/>
          <p:cNvSpPr>
            <a:spLocks noChangeShapeType="1"/>
          </p:cNvSpPr>
          <p:nvPr/>
        </p:nvSpPr>
        <p:spPr bwMode="auto">
          <a:xfrm>
            <a:off x="155575" y="241935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p>
        </p:txBody>
      </p:sp>
      <p:sp>
        <p:nvSpPr>
          <p:cNvPr id="12" name="Rectangle 11"/>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13" name="Oval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4" name="Oval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8" name="Title 7"/>
          <p:cNvSpPr>
            <a:spLocks noGrp="1"/>
          </p:cNvSpPr>
          <p:nvPr>
            <p:ph type="ctrTitle"/>
          </p:nvPr>
        </p:nvSpPr>
        <p:spPr>
          <a:xfrm>
            <a:off x="685800" y="381000"/>
            <a:ext cx="7772400" cy="1752600"/>
          </a:xfrm>
        </p:spPr>
        <p:txBody>
          <a:bodyPr/>
          <a:lstStyle>
            <a:lvl1pPr>
              <a:defRPr sz="4200">
                <a:solidFill>
                  <a:schemeClr val="accent1"/>
                </a:solidFill>
              </a:defRPr>
            </a:lvl1pPr>
          </a:lstStyle>
          <a:p>
            <a:r>
              <a:rPr lang="en-US" smtClean="0"/>
              <a:t>Click to edit Master title style</a:t>
            </a:r>
            <a:endParaRPr lang="en-US"/>
          </a:p>
        </p:txBody>
      </p:sp>
      <p:sp>
        <p:nvSpPr>
          <p:cNvPr id="15" name="Date Placeholder 27"/>
          <p:cNvSpPr>
            <a:spLocks noGrp="1"/>
          </p:cNvSpPr>
          <p:nvPr>
            <p:ph type="dt" sz="half" idx="10"/>
          </p:nvPr>
        </p:nvSpPr>
        <p:spPr/>
        <p:txBody>
          <a:bodyPr/>
          <a:lstStyle>
            <a:lvl1pPr>
              <a:defRPr/>
            </a:lvl1pPr>
          </a:lstStyle>
          <a:p>
            <a:pPr>
              <a:defRPr/>
            </a:pPr>
            <a:endParaRPr lang="en-US"/>
          </a:p>
        </p:txBody>
      </p:sp>
      <p:sp>
        <p:nvSpPr>
          <p:cNvPr id="16" name="Footer Placeholder 16"/>
          <p:cNvSpPr>
            <a:spLocks noGrp="1"/>
          </p:cNvSpPr>
          <p:nvPr>
            <p:ph type="ftr" sz="quarter" idx="11"/>
          </p:nvPr>
        </p:nvSpPr>
        <p:spPr/>
        <p:txBody>
          <a:bodyPr/>
          <a:lstStyle>
            <a:lvl1pPr>
              <a:defRPr/>
            </a:lvl1pPr>
          </a:lstStyle>
          <a:p>
            <a:pPr>
              <a:defRPr/>
            </a:pPr>
            <a:endParaRPr lang="en-US"/>
          </a:p>
        </p:txBody>
      </p:sp>
      <p:sp>
        <p:nvSpPr>
          <p:cNvPr id="17" name="Slide Number Placeholder 28"/>
          <p:cNvSpPr>
            <a:spLocks noGrp="1"/>
          </p:cNvSpPr>
          <p:nvPr>
            <p:ph type="sldNum" sz="quarter" idx="12"/>
          </p:nvPr>
        </p:nvSpPr>
        <p:spPr>
          <a:xfrm>
            <a:off x="4343400" y="2198688"/>
            <a:ext cx="457200" cy="441325"/>
          </a:xfrm>
        </p:spPr>
        <p:txBody>
          <a:bodyPr/>
          <a:lstStyle>
            <a:lvl1pPr>
              <a:defRPr smtClean="0">
                <a:solidFill>
                  <a:schemeClr val="accent3">
                    <a:shade val="75000"/>
                  </a:schemeClr>
                </a:solidFill>
              </a:defRPr>
            </a:lvl1pPr>
          </a:lstStyle>
          <a:p>
            <a:pPr>
              <a:defRPr/>
            </a:pPr>
            <a:fld id="{F7F267C7-32F6-42A3-BB93-5618F56F931E}"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7A0454F-F411-483E-8561-3560D342D9A1}"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4" name="Rectangle 3"/>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5" name="Rectangle 4"/>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6" name="Rectangle 5"/>
          <p:cNvSpPr>
            <a:spLocks noChangeArrowheads="1"/>
          </p:cNvSpPr>
          <p:nvPr/>
        </p:nvSpPr>
        <p:spPr bwMode="white">
          <a:xfrm>
            <a:off x="0" y="0"/>
            <a:ext cx="9144000" cy="15557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7" name="Rectangle 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8" name="Rectangle 7"/>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9" name="Rectangle 8"/>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10" name="Straight Connector 9"/>
          <p:cNvSpPr>
            <a:spLocks noChangeShapeType="1"/>
          </p:cNvSpPr>
          <p:nvPr/>
        </p:nvSpPr>
        <p:spPr bwMode="auto">
          <a:xfrm rot="5400000">
            <a:off x="4021137" y="3278188"/>
            <a:ext cx="6245225"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p>
        </p:txBody>
      </p:sp>
      <p:sp>
        <p:nvSpPr>
          <p:cNvPr id="11" name="Oval 10"/>
          <p:cNvSpPr/>
          <p:nvPr/>
        </p:nvSpPr>
        <p:spPr>
          <a:xfrm>
            <a:off x="6838950"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2" name="Oval 11"/>
          <p:cNvSpPr/>
          <p:nvPr/>
        </p:nvSpPr>
        <p:spPr>
          <a:xfrm>
            <a:off x="6934200" y="3021013"/>
            <a:ext cx="420688"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Vertical Title 1"/>
          <p:cNvSpPr>
            <a:spLocks noGrp="1"/>
          </p:cNvSpPr>
          <p:nvPr>
            <p:ph type="title" orient="vert"/>
          </p:nvPr>
        </p:nvSpPr>
        <p:spPr>
          <a:xfrm>
            <a:off x="7391400" y="304801"/>
            <a:ext cx="1447800" cy="5851525"/>
          </a:xfrm>
        </p:spPr>
        <p:txBody>
          <a:bodyPr vert="eaVert"/>
          <a:lstStyle/>
          <a:p>
            <a:r>
              <a:rPr lang="en-US" smtClean="0"/>
              <a:t>Click to edit Master title style</a:t>
            </a:r>
            <a:endParaRPr lang="en-US"/>
          </a:p>
        </p:txBody>
      </p:sp>
      <p:sp>
        <p:nvSpPr>
          <p:cNvPr id="13" name="Slide Number Placeholder 5"/>
          <p:cNvSpPr>
            <a:spLocks noGrp="1"/>
          </p:cNvSpPr>
          <p:nvPr>
            <p:ph type="sldNum" sz="quarter" idx="10"/>
          </p:nvPr>
        </p:nvSpPr>
        <p:spPr>
          <a:xfrm>
            <a:off x="6915150" y="3009900"/>
            <a:ext cx="457200" cy="441325"/>
          </a:xfrm>
        </p:spPr>
        <p:txBody>
          <a:bodyPr/>
          <a:lstStyle>
            <a:lvl1pPr>
              <a:defRPr/>
            </a:lvl1pPr>
          </a:lstStyle>
          <a:p>
            <a:pPr>
              <a:defRPr/>
            </a:pPr>
            <a:fld id="{C6241CB9-A35E-4863-8A12-62F237B18D30}" type="slidenum">
              <a:rPr lang="en-US"/>
              <a:pPr>
                <a:defRPr/>
              </a:pPr>
              <a:t>‹#›</a:t>
            </a:fld>
            <a:endParaRPr lang="en-US"/>
          </a:p>
        </p:txBody>
      </p:sp>
      <p:sp>
        <p:nvSpPr>
          <p:cNvPr id="14" name="Date Placeholder 3"/>
          <p:cNvSpPr>
            <a:spLocks noGrp="1"/>
          </p:cNvSpPr>
          <p:nvPr>
            <p:ph type="dt" sz="half" idx="11"/>
          </p:nvPr>
        </p:nvSpPr>
        <p:spPr/>
        <p:txBody>
          <a:bodyPr/>
          <a:lstStyle>
            <a:lvl1pPr>
              <a:defRPr/>
            </a:lvl1pPr>
          </a:lstStyle>
          <a:p>
            <a:pPr>
              <a:defRPr/>
            </a:pPr>
            <a:endParaRPr lang="en-US"/>
          </a:p>
        </p:txBody>
      </p:sp>
      <p:sp>
        <p:nvSpPr>
          <p:cNvPr id="15" name="Footer Placeholder 4"/>
          <p:cNvSpPr>
            <a:spLocks noGrp="1"/>
          </p:cNvSpPr>
          <p:nvPr>
            <p:ph type="ftr" sz="quarter" idx="12"/>
          </p:nvPr>
        </p:nvSpPr>
        <p:spPr/>
        <p:txBody>
          <a:bodyPr/>
          <a:lstStyle>
            <a:lvl1pPr>
              <a:defRPr/>
            </a:lvl1pPr>
          </a:lstStyle>
          <a:p>
            <a:pPr>
              <a:defRPr/>
            </a:pP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lang="en-US" smtClean="0"/>
              <a:t>Click to edit Master title style</a:t>
            </a:r>
            <a:endParaRPr lang="en-US"/>
          </a:p>
        </p:txBody>
      </p:sp>
      <p:sp>
        <p:nvSpPr>
          <p:cNvPr id="8" name="Content Placeholder 7"/>
          <p:cNvSpPr>
            <a:spLocks noGrp="1"/>
          </p:cNvSpPr>
          <p:nvPr>
            <p:ph sz="quarter" idx="1"/>
          </p:nvPr>
        </p:nvSpPr>
        <p:spPr>
          <a:xfrm>
            <a:off x="301752" y="1527048"/>
            <a:ext cx="850392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4362450" y="1027113"/>
            <a:ext cx="457200" cy="441325"/>
          </a:xfrm>
        </p:spPr>
        <p:txBody>
          <a:bodyPr/>
          <a:lstStyle>
            <a:lvl1pPr>
              <a:defRPr/>
            </a:lvl1pPr>
          </a:lstStyle>
          <a:p>
            <a:pPr>
              <a:defRPr/>
            </a:pPr>
            <a:fld id="{06C1C12D-7EF8-4703-A8A2-9FDEB9CF1AA9}"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5" name="Rectangle 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6" name="Rectangle 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7" name="Rectangle 6"/>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8" name="Rectangle 7"/>
          <p:cNvSpPr>
            <a:spLocks noChangeArrowheads="1"/>
          </p:cNvSpPr>
          <p:nvPr/>
        </p:nvSpPr>
        <p:spPr bwMode="white">
          <a:xfrm>
            <a:off x="152400" y="2286000"/>
            <a:ext cx="8832850" cy="3048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9" name="Rectangle 8"/>
          <p:cNvSpPr>
            <a:spLocks noChangeArrowheads="1"/>
          </p:cNvSpPr>
          <p:nvPr/>
        </p:nvSpPr>
        <p:spPr bwMode="auto">
          <a:xfrm>
            <a:off x="155575" y="142875"/>
            <a:ext cx="8832850" cy="2139950"/>
          </a:xfrm>
          <a:prstGeom prst="rect">
            <a:avLst/>
          </a:prstGeom>
          <a:solidFill>
            <a:schemeClr val="accent1"/>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10" name="Rectangle 9"/>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11" name="Rectangle 10"/>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12" name="Straight Connector 11"/>
          <p:cNvSpPr>
            <a:spLocks noChangeShapeType="1"/>
          </p:cNvSpPr>
          <p:nvPr/>
        </p:nvSpPr>
        <p:spPr bwMode="auto">
          <a:xfrm>
            <a:off x="152400" y="2438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p>
        </p:txBody>
      </p:sp>
      <p:sp>
        <p:nvSpPr>
          <p:cNvPr id="13" name="Oval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4" name="Oval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 name="Text Placeholder 2"/>
          <p:cNvSpPr>
            <a:spLocks noGrp="1"/>
          </p:cNvSpPr>
          <p:nvPr>
            <p:ph type="body" idx="1"/>
          </p:nvPr>
        </p:nvSpPr>
        <p:spPr>
          <a:xfrm>
            <a:off x="1368426" y="2743200"/>
            <a:ext cx="6480174" cy="1673225"/>
          </a:xfrm>
        </p:spPr>
        <p:txBody>
          <a:bodyPr/>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722313" y="533400"/>
            <a:ext cx="7772400" cy="1524000"/>
          </a:xfrm>
        </p:spPr>
        <p:txBody>
          <a:bodyPr/>
          <a:lstStyle>
            <a:lvl1pPr algn="ctr">
              <a:buNone/>
              <a:defRPr sz="4200" b="0" cap="none" baseline="0">
                <a:solidFill>
                  <a:srgbClr val="FFFFFF"/>
                </a:solidFill>
              </a:defRPr>
            </a:lvl1pPr>
          </a:lstStyle>
          <a:p>
            <a:r>
              <a:rPr lang="en-US" smtClean="0"/>
              <a:t>Click to edit Master title style</a:t>
            </a:r>
            <a:endParaRPr lang="en-US"/>
          </a:p>
        </p:txBody>
      </p:sp>
      <p:sp>
        <p:nvSpPr>
          <p:cNvPr id="15" name="Footer Placeholder 4"/>
          <p:cNvSpPr>
            <a:spLocks noGrp="1"/>
          </p:cNvSpPr>
          <p:nvPr>
            <p:ph type="ftr" sz="quarter" idx="10"/>
          </p:nvPr>
        </p:nvSpPr>
        <p:spPr/>
        <p:txBody>
          <a:bodyPr/>
          <a:lstStyle>
            <a:lvl1pPr>
              <a:defRPr/>
            </a:lvl1pPr>
          </a:lstStyle>
          <a:p>
            <a:pPr>
              <a:defRPr/>
            </a:pPr>
            <a:endParaRPr lang="en-US"/>
          </a:p>
        </p:txBody>
      </p:sp>
      <p:sp>
        <p:nvSpPr>
          <p:cNvPr id="16" name="Date Placeholder 3"/>
          <p:cNvSpPr>
            <a:spLocks noGrp="1"/>
          </p:cNvSpPr>
          <p:nvPr>
            <p:ph type="dt" sz="half" idx="11"/>
          </p:nvPr>
        </p:nvSpPr>
        <p:spPr/>
        <p:txBody>
          <a:bodyPr/>
          <a:lstStyle>
            <a:lvl1pPr>
              <a:defRPr/>
            </a:lvl1pPr>
          </a:lstStyle>
          <a:p>
            <a:pPr>
              <a:defRPr/>
            </a:pPr>
            <a:endParaRPr lang="en-US"/>
          </a:p>
        </p:txBody>
      </p:sp>
      <p:sp>
        <p:nvSpPr>
          <p:cNvPr id="17" name="Slide Number Placeholder 5"/>
          <p:cNvSpPr>
            <a:spLocks noGrp="1"/>
          </p:cNvSpPr>
          <p:nvPr>
            <p:ph type="sldNum" sz="quarter" idx="12"/>
          </p:nvPr>
        </p:nvSpPr>
        <p:spPr>
          <a:xfrm>
            <a:off x="4343400" y="2198688"/>
            <a:ext cx="457200" cy="441325"/>
          </a:xfrm>
        </p:spPr>
        <p:txBody>
          <a:bodyPr/>
          <a:lstStyle>
            <a:lvl1pPr>
              <a:defRPr smtClean="0">
                <a:solidFill>
                  <a:schemeClr val="accent3">
                    <a:shade val="75000"/>
                  </a:schemeClr>
                </a:solidFill>
              </a:defRPr>
            </a:lvl1pPr>
          </a:lstStyle>
          <a:p>
            <a:pPr>
              <a:defRPr/>
            </a:pPr>
            <a:fld id="{5CE4FBD0-4401-49A4-B7F4-834711ED5E92}"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5" name="Straight Connector 4"/>
          <p:cNvSpPr>
            <a:spLocks noChangeShapeType="1"/>
          </p:cNvSpPr>
          <p:nvPr/>
        </p:nvSpPr>
        <p:spPr bwMode="auto">
          <a:xfrm flipV="1">
            <a:off x="4562475" y="1576388"/>
            <a:ext cx="9525" cy="4818062"/>
          </a:xfrm>
          <a:prstGeom prst="line">
            <a:avLst/>
          </a:prstGeom>
          <a:noFill/>
          <a:ln w="9525" cap="flat" cmpd="sng" algn="ctr">
            <a:solidFill>
              <a:schemeClr val="tx2"/>
            </a:solidFill>
            <a:prstDash val="sysDash"/>
            <a:round/>
            <a:headEnd type="none" w="med" len="med"/>
            <a:tailEnd type="none" w="med" len="med"/>
          </a:ln>
          <a:effectLst/>
        </p:spPr>
        <p:txBody>
          <a:bodyPr wrap="none" anchor="ctr"/>
          <a:lstStyle/>
          <a:p>
            <a:pPr>
              <a:defRPr/>
            </a:pPr>
            <a:endParaRPr lang="en-US"/>
          </a:p>
        </p:txBody>
      </p:sp>
      <p:sp>
        <p:nvSpPr>
          <p:cNvPr id="2" name="Title 1"/>
          <p:cNvSpPr>
            <a:spLocks noGrp="1"/>
          </p:cNvSpPr>
          <p:nvPr>
            <p:ph type="title"/>
          </p:nvPr>
        </p:nvSpPr>
        <p:spPr>
          <a:xfrm>
            <a:off x="301752" y="228600"/>
            <a:ext cx="8534400" cy="758952"/>
          </a:xfrm>
        </p:spPr>
        <p:txBody>
          <a:bodyPr/>
          <a:lstStyle/>
          <a:p>
            <a:r>
              <a:rPr lang="en-US" smtClean="0"/>
              <a:t>Click to edit Master title style</a:t>
            </a:r>
            <a:endParaRPr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4"/>
          <p:cNvSpPr>
            <a:spLocks noGrp="1"/>
          </p:cNvSpPr>
          <p:nvPr>
            <p:ph type="dt" sz="half" idx="10"/>
          </p:nvPr>
        </p:nvSpPr>
        <p:spPr>
          <a:xfrm>
            <a:off x="5791200" y="6410325"/>
            <a:ext cx="3044825" cy="365125"/>
          </a:xfrm>
        </p:spPr>
        <p:txBody>
          <a:bodyPr/>
          <a:lstStyle>
            <a:lvl1pPr>
              <a:defRPr/>
            </a:lvl1pPr>
          </a:lstStyle>
          <a:p>
            <a:pPr>
              <a:defRPr/>
            </a:pPr>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24B513F9-BDCA-4DEA-9232-492F64DDF831}"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flipV="1">
            <a:off x="4572000" y="2200275"/>
            <a:ext cx="0" cy="4187825"/>
          </a:xfrm>
          <a:prstGeom prst="line">
            <a:avLst/>
          </a:prstGeom>
          <a:noFill/>
          <a:ln w="9525" cap="flat" cmpd="sng" algn="ctr">
            <a:solidFill>
              <a:schemeClr val="tx2"/>
            </a:solidFill>
            <a:prstDash val="sysDash"/>
            <a:round/>
            <a:headEnd type="none" w="med" len="med"/>
            <a:tailEnd type="none" w="med" len="med"/>
          </a:ln>
          <a:effectLst/>
        </p:spPr>
        <p:txBody>
          <a:bodyPr wrap="none" anchor="ctr"/>
          <a:lstStyle/>
          <a:p>
            <a:pPr>
              <a:defRPr/>
            </a:pPr>
            <a:endParaRPr lang="en-US"/>
          </a:p>
        </p:txBody>
      </p:sp>
      <p:sp>
        <p:nvSpPr>
          <p:cNvPr id="8" name="Rectangle 7"/>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9" name="Rectangle 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11" name="Rectangle 10"/>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12" name="Rectangle 11"/>
          <p:cNvSpPr/>
          <p:nvPr/>
        </p:nvSpPr>
        <p:spPr>
          <a:xfrm>
            <a:off x="152400" y="1371600"/>
            <a:ext cx="8832850"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3" name="Rectangle 12"/>
          <p:cNvSpPr>
            <a:spLocks noChangeArrowheads="1"/>
          </p:cNvSpPr>
          <p:nvPr/>
        </p:nvSpPr>
        <p:spPr bwMode="auto">
          <a:xfrm>
            <a:off x="146050" y="6391275"/>
            <a:ext cx="8832850" cy="31115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14" name="Straight Connector 13"/>
          <p:cNvSpPr>
            <a:spLocks noChangeShapeType="1"/>
          </p:cNvSpPr>
          <p:nvPr/>
        </p:nvSpPr>
        <p:spPr bwMode="auto">
          <a:xfrm>
            <a:off x="152400" y="1279525"/>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p>
        </p:txBody>
      </p:sp>
      <p:sp>
        <p:nvSpPr>
          <p:cNvPr id="15" name="Rectangle 14"/>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16" name="Oval 15"/>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7" name="Oval 16"/>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24" name="Content Placeholder 23"/>
          <p:cNvSpPr>
            <a:spLocks noGrp="1"/>
          </p:cNvSpPr>
          <p:nvPr>
            <p:ph sz="quarter" idx="2"/>
          </p:nvPr>
        </p:nvSpPr>
        <p:spPr>
          <a:xfrm>
            <a:off x="301752" y="2471383"/>
            <a:ext cx="4041648" cy="381840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6" name="Content Placeholder 25"/>
          <p:cNvSpPr>
            <a:spLocks noGrp="1"/>
          </p:cNvSpPr>
          <p:nvPr>
            <p:ph sz="quarter" idx="4"/>
          </p:nvPr>
        </p:nvSpPr>
        <p:spPr>
          <a:xfrm>
            <a:off x="4800600" y="2471383"/>
            <a:ext cx="4038600" cy="382219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3" name="Title 22"/>
          <p:cNvSpPr>
            <a:spLocks noGrp="1"/>
          </p:cNvSpPr>
          <p:nvPr>
            <p:ph type="title"/>
          </p:nvPr>
        </p:nvSpPr>
        <p:spPr/>
        <p:txBody>
          <a:bodyPr rtlCol="0"/>
          <a:lstStyle/>
          <a:p>
            <a:r>
              <a:rPr lang="en-US" smtClean="0"/>
              <a:t>Click to edit Master title style</a:t>
            </a:r>
            <a:endParaRPr lang="en-US"/>
          </a:p>
        </p:txBody>
      </p:sp>
      <p:sp>
        <p:nvSpPr>
          <p:cNvPr id="18" name="Date Placeholder 6"/>
          <p:cNvSpPr>
            <a:spLocks noGrp="1"/>
          </p:cNvSpPr>
          <p:nvPr>
            <p:ph type="dt" sz="half" idx="10"/>
          </p:nvPr>
        </p:nvSpPr>
        <p:spPr/>
        <p:txBody>
          <a:bodyPr/>
          <a:lstStyle>
            <a:lvl1pPr>
              <a:defRPr/>
            </a:lvl1pPr>
          </a:lstStyle>
          <a:p>
            <a:pPr>
              <a:defRPr/>
            </a:pPr>
            <a:endParaRPr lang="en-US"/>
          </a:p>
        </p:txBody>
      </p:sp>
      <p:sp>
        <p:nvSpPr>
          <p:cNvPr id="19" name="Footer Placeholder 7"/>
          <p:cNvSpPr>
            <a:spLocks noGrp="1"/>
          </p:cNvSpPr>
          <p:nvPr>
            <p:ph type="ftr" sz="quarter" idx="11"/>
          </p:nvPr>
        </p:nvSpPr>
        <p:spPr>
          <a:xfrm>
            <a:off x="304800" y="6410325"/>
            <a:ext cx="3581400" cy="365125"/>
          </a:xfrm>
        </p:spPr>
        <p:txBody>
          <a:bodyPr/>
          <a:lstStyle>
            <a:lvl1pPr>
              <a:defRPr/>
            </a:lvl1pPr>
          </a:lstStyle>
          <a:p>
            <a:pPr>
              <a:defRPr/>
            </a:pPr>
            <a:endParaRPr lang="en-US"/>
          </a:p>
        </p:txBody>
      </p:sp>
      <p:sp>
        <p:nvSpPr>
          <p:cNvPr id="20" name="Slide Number Placeholder 8"/>
          <p:cNvSpPr>
            <a:spLocks noGrp="1"/>
          </p:cNvSpPr>
          <p:nvPr>
            <p:ph type="sldNum" sz="quarter" idx="12"/>
          </p:nvPr>
        </p:nvSpPr>
        <p:spPr>
          <a:xfrm>
            <a:off x="4343400" y="1042988"/>
            <a:ext cx="457200" cy="441325"/>
          </a:xfrm>
        </p:spPr>
        <p:txBody>
          <a:bodyPr/>
          <a:lstStyle>
            <a:lvl1pPr algn="ctr">
              <a:defRPr smtClean="0"/>
            </a:lvl1pPr>
          </a:lstStyle>
          <a:p>
            <a:pPr>
              <a:defRPr/>
            </a:pPr>
            <a:fld id="{62D6D4AB-4777-4441-8F22-66D6362E68FB}"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endParaRPr lang="en-US"/>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a:xfrm>
            <a:off x="4343400" y="1036638"/>
            <a:ext cx="457200" cy="441325"/>
          </a:xfrm>
        </p:spPr>
        <p:txBody>
          <a:bodyPr/>
          <a:lstStyle>
            <a:lvl1pPr>
              <a:defRPr/>
            </a:lvl1pPr>
          </a:lstStyle>
          <a:p>
            <a:pPr>
              <a:defRPr/>
            </a:pPr>
            <a:fld id="{39B42C6B-B747-4BE4-9735-9A7E4B4BA93B}"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3" name="Rectangle 2"/>
          <p:cNvSpPr>
            <a:spLocks noChangeArrowheads="1"/>
          </p:cNvSpPr>
          <p:nvPr/>
        </p:nvSpPr>
        <p:spPr bwMode="white">
          <a:xfrm>
            <a:off x="0" y="0"/>
            <a:ext cx="9144000" cy="15557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4" name="Rectangle 3"/>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5" name="Rectangle 4"/>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6" name="Rectangle 5"/>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7" name="Rectangle 6"/>
          <p:cNvSpPr>
            <a:spLocks noChangeArrowheads="1"/>
          </p:cNvSpPr>
          <p:nvPr/>
        </p:nvSpPr>
        <p:spPr bwMode="auto">
          <a:xfrm>
            <a:off x="152400" y="15875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8" name="Date Placeholder 1"/>
          <p:cNvSpPr>
            <a:spLocks noGrp="1"/>
          </p:cNvSpPr>
          <p:nvPr>
            <p:ph type="dt" sz="half" idx="10"/>
          </p:nvPr>
        </p:nvSpPr>
        <p:spPr/>
        <p:txBody>
          <a:bodyPr/>
          <a:lstStyle>
            <a:lvl1pPr>
              <a:defRPr/>
            </a:lvl1pPr>
          </a:lstStyle>
          <a:p>
            <a:pPr>
              <a:defRPr/>
            </a:pPr>
            <a:endParaRPr lang="en-US"/>
          </a:p>
        </p:txBody>
      </p:sp>
      <p:sp>
        <p:nvSpPr>
          <p:cNvPr id="9" name="Footer Placeholder 2"/>
          <p:cNvSpPr>
            <a:spLocks noGrp="1"/>
          </p:cNvSpPr>
          <p:nvPr>
            <p:ph type="ftr" sz="quarter" idx="11"/>
          </p:nvPr>
        </p:nvSpPr>
        <p:spPr/>
        <p:txBody>
          <a:bodyPr/>
          <a:lstStyle>
            <a:lvl1pPr>
              <a:defRPr/>
            </a:lvl1pPr>
          </a:lstStyle>
          <a:p>
            <a:pPr>
              <a:defRPr/>
            </a:pPr>
            <a:endParaRPr lang="en-US"/>
          </a:p>
        </p:txBody>
      </p:sp>
      <p:sp>
        <p:nvSpPr>
          <p:cNvPr id="10" name="Slide Number Placeholder 3"/>
          <p:cNvSpPr>
            <a:spLocks noGrp="1"/>
          </p:cNvSpPr>
          <p:nvPr>
            <p:ph type="sldNum" sz="quarter" idx="12"/>
          </p:nvPr>
        </p:nvSpPr>
        <p:spPr>
          <a:xfrm>
            <a:off x="4267200" y="6324600"/>
            <a:ext cx="609600" cy="441325"/>
          </a:xfrm>
        </p:spPr>
        <p:txBody>
          <a:bodyPr/>
          <a:lstStyle>
            <a:lvl1pPr>
              <a:defRPr smtClean="0">
                <a:solidFill>
                  <a:srgbClr val="FFFFFF"/>
                </a:solidFill>
              </a:defRPr>
            </a:lvl1pPr>
          </a:lstStyle>
          <a:p>
            <a:pPr>
              <a:defRPr/>
            </a:pPr>
            <a:fld id="{61AD03EC-5FFA-4820-91FE-AB9868E40558}"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p:cNvSpPr>
            <a:spLocks noChangeArrowheads="1"/>
          </p:cNvSpPr>
          <p:nvPr/>
        </p:nvSpPr>
        <p:spPr bwMode="auto">
          <a:xfrm>
            <a:off x="152400" y="152400"/>
            <a:ext cx="8832850" cy="30480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6" name="Rectangle 5"/>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7" name="Rectangle 6"/>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8" name="Rectangle 7"/>
          <p:cNvSpPr>
            <a:spLocks noChangeArrowheads="1"/>
          </p:cNvSpPr>
          <p:nvPr/>
        </p:nvSpPr>
        <p:spPr bwMode="white">
          <a:xfrm>
            <a:off x="0" y="0"/>
            <a:ext cx="9144000" cy="119063"/>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10" name="Rectangle 9"/>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1" name="Rectangle 10"/>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12" name="Straight Connector 11"/>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p>
        </p:txBody>
      </p:sp>
      <p:sp>
        <p:nvSpPr>
          <p:cNvPr id="13" name="Oval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4" name="Oval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5" name="Rectangle 14"/>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2" name="Title 1"/>
          <p:cNvSpPr>
            <a:spLocks noGrp="1"/>
          </p:cNvSpPr>
          <p:nvPr>
            <p:ph type="title"/>
          </p:nvPr>
        </p:nvSpPr>
        <p:spPr>
          <a:xfrm>
            <a:off x="381000" y="914400"/>
            <a:ext cx="2362200" cy="990600"/>
          </a:xfrm>
        </p:spPr>
        <p:txBody>
          <a:bodyPr>
            <a:noAutofit/>
          </a:bodyPr>
          <a:lstStyle>
            <a:lvl1pPr algn="l">
              <a:buNone/>
              <a:defRPr sz="2200" b="1">
                <a:solidFill>
                  <a:srgbClr val="FFFFFF"/>
                </a:solidFill>
              </a:defRPr>
            </a:lvl1pPr>
          </a:lstStyle>
          <a:p>
            <a:r>
              <a:rPr lang="en-US" smtClean="0"/>
              <a:t>Click to edit Master title style</a:t>
            </a:r>
            <a:endParaRPr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20" name="Content Placeholder 19"/>
          <p:cNvSpPr>
            <a:spLocks noGrp="1"/>
          </p:cNvSpPr>
          <p:nvPr>
            <p:ph sz="quarter" idx="1"/>
          </p:nvPr>
        </p:nvSpPr>
        <p:spPr>
          <a:xfrm>
            <a:off x="3124200" y="685800"/>
            <a:ext cx="5638800" cy="5410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Slide Number Placeholder 6"/>
          <p:cNvSpPr>
            <a:spLocks noGrp="1"/>
          </p:cNvSpPr>
          <p:nvPr>
            <p:ph type="sldNum" sz="quarter" idx="10"/>
          </p:nvPr>
        </p:nvSpPr>
        <p:spPr>
          <a:xfrm>
            <a:off x="1371600" y="312738"/>
            <a:ext cx="457200" cy="441325"/>
          </a:xfrm>
        </p:spPr>
        <p:txBody>
          <a:bodyPr/>
          <a:lstStyle>
            <a:lvl1pPr>
              <a:defRPr smtClean="0">
                <a:solidFill>
                  <a:schemeClr val="accent3">
                    <a:shade val="75000"/>
                  </a:schemeClr>
                </a:solidFill>
              </a:defRPr>
            </a:lvl1pPr>
          </a:lstStyle>
          <a:p>
            <a:pPr>
              <a:defRPr/>
            </a:pPr>
            <a:fld id="{1B44A0CB-1705-4C98-9F5F-034F17F678D9}" type="slidenum">
              <a:rPr lang="en-US"/>
              <a:pPr>
                <a:defRPr/>
              </a:pPr>
              <a:t>‹#›</a:t>
            </a:fld>
            <a:endParaRPr lang="en-US"/>
          </a:p>
        </p:txBody>
      </p:sp>
      <p:sp>
        <p:nvSpPr>
          <p:cNvPr id="17" name="Date Placeholder 4"/>
          <p:cNvSpPr>
            <a:spLocks noGrp="1"/>
          </p:cNvSpPr>
          <p:nvPr>
            <p:ph type="dt" sz="half" idx="11"/>
          </p:nvPr>
        </p:nvSpPr>
        <p:spPr/>
        <p:txBody>
          <a:bodyPr/>
          <a:lstStyle>
            <a:lvl1pPr>
              <a:defRPr/>
            </a:lvl1pPr>
          </a:lstStyle>
          <a:p>
            <a:pPr>
              <a:defRPr/>
            </a:pPr>
            <a:endParaRPr lang="en-US"/>
          </a:p>
        </p:txBody>
      </p:sp>
      <p:sp>
        <p:nvSpPr>
          <p:cNvPr id="18" name="Footer Placeholder 5"/>
          <p:cNvSpPr>
            <a:spLocks noGrp="1"/>
          </p:cNvSpPr>
          <p:nvPr>
            <p:ph type="ftr" sz="quarter" idx="12"/>
          </p:nvPr>
        </p:nvSpPr>
        <p:spPr>
          <a:xfrm>
            <a:off x="301625" y="6410325"/>
            <a:ext cx="3382963" cy="366713"/>
          </a:xfrm>
        </p:spPr>
        <p:txBody>
          <a:bodyPr/>
          <a:lstStyle>
            <a:lvl1pPr>
              <a:defRPr/>
            </a:lvl1pPr>
          </a:lstStyle>
          <a:p>
            <a:pPr>
              <a:defRPr/>
            </a:pP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p>
        </p:txBody>
      </p:sp>
      <p:sp>
        <p:nvSpPr>
          <p:cNvPr id="6" name="Rectangle 5"/>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7" name="Rectangle 6"/>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8" name="Rectangle 7"/>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10" name="Rectangle 9"/>
          <p:cNvSpPr>
            <a:spLocks noChangeArrowheads="1"/>
          </p:cNvSpPr>
          <p:nvPr/>
        </p:nvSpPr>
        <p:spPr bwMode="auto">
          <a:xfrm>
            <a:off x="152400" y="152400"/>
            <a:ext cx="8832850"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11" name="Rectangle 10"/>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2" name="Rectangle 11"/>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13" name="Oval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4" name="Oval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5" name="Rectangle 14"/>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3000375" y="609600"/>
            <a:ext cx="5867400" cy="4267200"/>
          </a:xfrm>
        </p:spPr>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a:r>
              <a:rPr lang="en-US" smtClean="0"/>
              <a:t>Click to edit Master text styles</a:t>
            </a:r>
          </a:p>
        </p:txBody>
      </p:sp>
      <p:sp>
        <p:nvSpPr>
          <p:cNvPr id="16" name="Slide Number Placeholder 6"/>
          <p:cNvSpPr>
            <a:spLocks noGrp="1"/>
          </p:cNvSpPr>
          <p:nvPr>
            <p:ph type="sldNum" sz="quarter" idx="10"/>
          </p:nvPr>
        </p:nvSpPr>
        <p:spPr>
          <a:xfrm>
            <a:off x="1371600" y="312738"/>
            <a:ext cx="457200" cy="441325"/>
          </a:xfrm>
        </p:spPr>
        <p:txBody>
          <a:bodyPr/>
          <a:lstStyle>
            <a:lvl1pPr>
              <a:defRPr/>
            </a:lvl1pPr>
          </a:lstStyle>
          <a:p>
            <a:pPr>
              <a:defRPr/>
            </a:pPr>
            <a:fld id="{98F90B1A-C3DF-4B8C-825A-99221A47DC4C}" type="slidenum">
              <a:rPr lang="en-US"/>
              <a:pPr>
                <a:defRPr/>
              </a:pPr>
              <a:t>‹#›</a:t>
            </a:fld>
            <a:endParaRPr lang="en-US"/>
          </a:p>
        </p:txBody>
      </p:sp>
      <p:sp>
        <p:nvSpPr>
          <p:cNvPr id="17" name="Date Placeholder 4"/>
          <p:cNvSpPr>
            <a:spLocks noGrp="1"/>
          </p:cNvSpPr>
          <p:nvPr>
            <p:ph type="dt" sz="half" idx="11"/>
          </p:nvPr>
        </p:nvSpPr>
        <p:spPr>
          <a:xfrm>
            <a:off x="5788025" y="6405563"/>
            <a:ext cx="3044825" cy="365125"/>
          </a:xfrm>
        </p:spPr>
        <p:txBody>
          <a:bodyPr/>
          <a:lstStyle>
            <a:lvl1pPr>
              <a:defRPr/>
            </a:lvl1pPr>
          </a:lstStyle>
          <a:p>
            <a:pPr>
              <a:defRPr/>
            </a:pPr>
            <a:endParaRPr lang="en-US"/>
          </a:p>
        </p:txBody>
      </p:sp>
      <p:sp>
        <p:nvSpPr>
          <p:cNvPr id="18" name="Footer Placeholder 5"/>
          <p:cNvSpPr>
            <a:spLocks noGrp="1"/>
          </p:cNvSpPr>
          <p:nvPr>
            <p:ph type="ftr" sz="quarter" idx="12"/>
          </p:nvPr>
        </p:nvSpPr>
        <p:spPr>
          <a:xfrm>
            <a:off x="301625" y="6410325"/>
            <a:ext cx="3584575" cy="366713"/>
          </a:xfrm>
        </p:spPr>
        <p:txBody>
          <a:bodyPr/>
          <a:lstStyle>
            <a:lvl1pPr>
              <a:defRPr/>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16" name="Rectangle 15"/>
          <p:cNvSpPr>
            <a:spLocks noChangeArrowheads="1"/>
          </p:cNvSpPr>
          <p:nvPr/>
        </p:nvSpPr>
        <p:spPr bwMode="white">
          <a:xfrm>
            <a:off x="0" y="0"/>
            <a:ext cx="9144000" cy="139382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9" name="Rectangle 8"/>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14" name="Date Placeholder 13"/>
          <p:cNvSpPr>
            <a:spLocks noGrp="1"/>
          </p:cNvSpPr>
          <p:nvPr>
            <p:ph type="dt" sz="half" idx="2"/>
          </p:nvPr>
        </p:nvSpPr>
        <p:spPr>
          <a:xfrm>
            <a:off x="5791200" y="6405563"/>
            <a:ext cx="3044825" cy="365125"/>
          </a:xfrm>
          <a:prstGeom prst="rect">
            <a:avLst/>
          </a:prstGeom>
        </p:spPr>
        <p:txBody>
          <a:bodyPr vert="horz"/>
          <a:lstStyle>
            <a:lvl1pPr algn="r" eaLnBrk="1" latinLnBrk="0" hangingPunct="1">
              <a:defRPr kumimoji="0" sz="1400">
                <a:solidFill>
                  <a:srgbClr val="FFFFFF"/>
                </a:solidFill>
              </a:defRPr>
            </a:lvl1pPr>
          </a:lstStyle>
          <a:p>
            <a:pPr>
              <a:defRPr/>
            </a:pPr>
            <a:endParaRPr lang="en-US"/>
          </a:p>
        </p:txBody>
      </p:sp>
      <p:sp>
        <p:nvSpPr>
          <p:cNvPr id="3" name="Footer Placeholder 2"/>
          <p:cNvSpPr>
            <a:spLocks noGrp="1"/>
          </p:cNvSpPr>
          <p:nvPr>
            <p:ph type="ftr" sz="quarter" idx="3"/>
          </p:nvPr>
        </p:nvSpPr>
        <p:spPr>
          <a:xfrm>
            <a:off x="304800" y="6410325"/>
            <a:ext cx="3581400" cy="366713"/>
          </a:xfrm>
          <a:prstGeom prst="rect">
            <a:avLst/>
          </a:prstGeom>
        </p:spPr>
        <p:txBody>
          <a:bodyPr vert="horz"/>
          <a:lstStyle>
            <a:lvl1pPr algn="l" eaLnBrk="1" latinLnBrk="0" hangingPunct="1">
              <a:defRPr kumimoji="0" sz="1200">
                <a:solidFill>
                  <a:srgbClr val="FFFFFF"/>
                </a:solidFill>
              </a:defRPr>
            </a:lvl1pPr>
          </a:lstStyle>
          <a:p>
            <a:pPr>
              <a:defRPr/>
            </a:pPr>
            <a:endParaRPr lang="en-US"/>
          </a:p>
        </p:txBody>
      </p:sp>
      <p:sp>
        <p:nvSpPr>
          <p:cNvPr id="8" name="Rectangle 7"/>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10" name="Straight Connector 9"/>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p>
        </p:txBody>
      </p:sp>
      <p:sp>
        <p:nvSpPr>
          <p:cNvPr id="12" name="Oval 11"/>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5" name="Oval 14"/>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3" name="Slide Number Placeholder 22"/>
          <p:cNvSpPr>
            <a:spLocks noGrp="1"/>
          </p:cNvSpPr>
          <p:nvPr>
            <p:ph type="sldNum" sz="quarter" idx="4"/>
          </p:nvPr>
        </p:nvSpPr>
        <p:spPr>
          <a:xfrm>
            <a:off x="4343400" y="1039813"/>
            <a:ext cx="457200" cy="441325"/>
          </a:xfrm>
          <a:prstGeom prst="rect">
            <a:avLst/>
          </a:prstGeom>
        </p:spPr>
        <p:txBody>
          <a:bodyPr vert="horz" lIns="45720" rIns="45720" anchor="ctr">
            <a:normAutofit/>
          </a:bodyPr>
          <a:lstStyle>
            <a:lvl1pPr algn="ctr" eaLnBrk="1" latinLnBrk="0" hangingPunct="1">
              <a:defRPr kumimoji="0" sz="1600" smtClean="0">
                <a:solidFill>
                  <a:schemeClr val="accent3">
                    <a:shade val="75000"/>
                  </a:schemeClr>
                </a:solidFill>
              </a:defRPr>
            </a:lvl1pPr>
          </a:lstStyle>
          <a:p>
            <a:pPr>
              <a:defRPr/>
            </a:pPr>
            <a:fld id="{B0D48F0D-DB92-4769-A48A-2CDE866DB54C}" type="slidenum">
              <a:rPr lang="en-US"/>
              <a:pPr>
                <a:defRPr/>
              </a:pPr>
              <a:t>‹#›</a:t>
            </a:fld>
            <a:endParaRPr lang="en-US"/>
          </a:p>
        </p:txBody>
      </p:sp>
      <p:sp>
        <p:nvSpPr>
          <p:cNvPr id="1038" name="Title Placeholder 21"/>
          <p:cNvSpPr>
            <a:spLocks noGrp="1"/>
          </p:cNvSpPr>
          <p:nvPr>
            <p:ph type="title"/>
          </p:nvPr>
        </p:nvSpPr>
        <p:spPr bwMode="auto">
          <a:xfrm>
            <a:off x="301625" y="22860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39" name="Text Placeholder 12"/>
          <p:cNvSpPr>
            <a:spLocks noGrp="1"/>
          </p:cNvSpPr>
          <p:nvPr>
            <p:ph type="body" idx="1"/>
          </p:nvPr>
        </p:nvSpPr>
        <p:spPr bwMode="auto">
          <a:xfrm>
            <a:off x="301625" y="1524000"/>
            <a:ext cx="8534400" cy="45989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Lst>
  <p:txStyles>
    <p:titleStyle>
      <a:lvl1pPr algn="ctr" rtl="0" fontAlgn="base">
        <a:spcBef>
          <a:spcPct val="0"/>
        </a:spcBef>
        <a:spcAft>
          <a:spcPct val="0"/>
        </a:spcAft>
        <a:defRPr sz="3300" kern="1200">
          <a:solidFill>
            <a:srgbClr val="7B9899"/>
          </a:solidFill>
          <a:latin typeface="+mj-lt"/>
          <a:ea typeface="+mj-ea"/>
          <a:cs typeface="+mj-cs"/>
        </a:defRPr>
      </a:lvl1pPr>
      <a:lvl2pPr algn="ctr" rtl="0" fontAlgn="base">
        <a:spcBef>
          <a:spcPct val="0"/>
        </a:spcBef>
        <a:spcAft>
          <a:spcPct val="0"/>
        </a:spcAft>
        <a:defRPr sz="3300">
          <a:solidFill>
            <a:srgbClr val="7B9899"/>
          </a:solidFill>
          <a:latin typeface="Georgia" pitchFamily="18" charset="0"/>
        </a:defRPr>
      </a:lvl2pPr>
      <a:lvl3pPr algn="ctr" rtl="0" fontAlgn="base">
        <a:spcBef>
          <a:spcPct val="0"/>
        </a:spcBef>
        <a:spcAft>
          <a:spcPct val="0"/>
        </a:spcAft>
        <a:defRPr sz="3300">
          <a:solidFill>
            <a:srgbClr val="7B9899"/>
          </a:solidFill>
          <a:latin typeface="Georgia" pitchFamily="18" charset="0"/>
        </a:defRPr>
      </a:lvl3pPr>
      <a:lvl4pPr algn="ctr" rtl="0" fontAlgn="base">
        <a:spcBef>
          <a:spcPct val="0"/>
        </a:spcBef>
        <a:spcAft>
          <a:spcPct val="0"/>
        </a:spcAft>
        <a:defRPr sz="3300">
          <a:solidFill>
            <a:srgbClr val="7B9899"/>
          </a:solidFill>
          <a:latin typeface="Georgia" pitchFamily="18" charset="0"/>
        </a:defRPr>
      </a:lvl4pPr>
      <a:lvl5pPr algn="ctr" rtl="0" fontAlgn="base">
        <a:spcBef>
          <a:spcPct val="0"/>
        </a:spcBef>
        <a:spcAft>
          <a:spcPct val="0"/>
        </a:spcAft>
        <a:defRPr sz="3300">
          <a:solidFill>
            <a:srgbClr val="7B9899"/>
          </a:solidFill>
          <a:latin typeface="Georgia" pitchFamily="18" charset="0"/>
        </a:defRPr>
      </a:lvl5pPr>
      <a:lvl6pPr marL="457200" algn="ctr" rtl="0" fontAlgn="base">
        <a:spcBef>
          <a:spcPct val="0"/>
        </a:spcBef>
        <a:spcAft>
          <a:spcPct val="0"/>
        </a:spcAft>
        <a:defRPr sz="3300">
          <a:solidFill>
            <a:srgbClr val="7B9899"/>
          </a:solidFill>
          <a:latin typeface="Georgia" pitchFamily="18" charset="0"/>
        </a:defRPr>
      </a:lvl6pPr>
      <a:lvl7pPr marL="914400" algn="ctr" rtl="0" fontAlgn="base">
        <a:spcBef>
          <a:spcPct val="0"/>
        </a:spcBef>
        <a:spcAft>
          <a:spcPct val="0"/>
        </a:spcAft>
        <a:defRPr sz="3300">
          <a:solidFill>
            <a:srgbClr val="7B9899"/>
          </a:solidFill>
          <a:latin typeface="Georgia" pitchFamily="18" charset="0"/>
        </a:defRPr>
      </a:lvl7pPr>
      <a:lvl8pPr marL="1371600" algn="ctr" rtl="0" fontAlgn="base">
        <a:spcBef>
          <a:spcPct val="0"/>
        </a:spcBef>
        <a:spcAft>
          <a:spcPct val="0"/>
        </a:spcAft>
        <a:defRPr sz="3300">
          <a:solidFill>
            <a:srgbClr val="7B9899"/>
          </a:solidFill>
          <a:latin typeface="Georgia" pitchFamily="18" charset="0"/>
        </a:defRPr>
      </a:lvl8pPr>
      <a:lvl9pPr marL="1828800" algn="ctr" rtl="0" fontAlgn="base">
        <a:spcBef>
          <a:spcPct val="0"/>
        </a:spcBef>
        <a:spcAft>
          <a:spcPct val="0"/>
        </a:spcAft>
        <a:defRPr sz="3300">
          <a:solidFill>
            <a:srgbClr val="7B9899"/>
          </a:solidFill>
          <a:latin typeface="Georgia" pitchFamily="18" charset="0"/>
        </a:defRPr>
      </a:lvl9pPr>
    </p:titleStyle>
    <p:bodyStyle>
      <a:lvl1pPr marL="273050" indent="-273050" algn="l" rtl="0" fontAlgn="base">
        <a:spcBef>
          <a:spcPct val="20000"/>
        </a:spcBef>
        <a:spcAft>
          <a:spcPct val="0"/>
        </a:spcAft>
        <a:buClr>
          <a:schemeClr val="accent1"/>
        </a:buClr>
        <a:buSzPct val="85000"/>
        <a:buFont typeface="Wingdings 2" pitchFamily="18" charset="2"/>
        <a:buChar char=""/>
        <a:defRPr sz="2700" kern="1200">
          <a:solidFill>
            <a:schemeClr val="tx1"/>
          </a:solidFill>
          <a:latin typeface="+mn-lt"/>
          <a:ea typeface="+mn-ea"/>
          <a:cs typeface="+mn-cs"/>
        </a:defRPr>
      </a:lvl1pPr>
      <a:lvl2pPr marL="547688" indent="-273050" algn="l" rtl="0" fontAlgn="base">
        <a:spcBef>
          <a:spcPct val="20000"/>
        </a:spcBef>
        <a:spcAft>
          <a:spcPct val="0"/>
        </a:spcAft>
        <a:buClr>
          <a:schemeClr val="accent2"/>
        </a:buClr>
        <a:buSzPct val="70000"/>
        <a:buFont typeface="Wingdings" pitchFamily="2" charset="2"/>
        <a:buChar char=""/>
        <a:defRPr sz="2200" kern="1200">
          <a:solidFill>
            <a:schemeClr val="tx2"/>
          </a:solidFill>
          <a:latin typeface="+mn-lt"/>
          <a:ea typeface="+mn-ea"/>
          <a:cs typeface="+mn-cs"/>
        </a:defRPr>
      </a:lvl2pPr>
      <a:lvl3pPr marL="822325" indent="-228600" algn="l" rtl="0" fontAlgn="base">
        <a:spcBef>
          <a:spcPct val="20000"/>
        </a:spcBef>
        <a:spcAft>
          <a:spcPct val="0"/>
        </a:spcAft>
        <a:buClr>
          <a:srgbClr val="8CADAE"/>
        </a:buClr>
        <a:buSzPct val="75000"/>
        <a:buFont typeface="Wingdings 2" pitchFamily="18" charset="2"/>
        <a:buChar char=""/>
        <a:defRPr sz="2000" kern="1200">
          <a:solidFill>
            <a:schemeClr val="tx1"/>
          </a:solidFill>
          <a:latin typeface="+mn-lt"/>
          <a:ea typeface="+mn-ea"/>
          <a:cs typeface="+mn-cs"/>
        </a:defRPr>
      </a:lvl3pPr>
      <a:lvl4pPr marL="1096963" indent="-228600" algn="l" rtl="0" fontAlgn="base">
        <a:spcBef>
          <a:spcPct val="20000"/>
        </a:spcBef>
        <a:spcAft>
          <a:spcPct val="0"/>
        </a:spcAft>
        <a:buClr>
          <a:srgbClr val="8C7B70"/>
        </a:buClr>
        <a:buSzPct val="70000"/>
        <a:buFont typeface="Wingdings" pitchFamily="2" charset="2"/>
        <a:buChar char=""/>
        <a:defRPr sz="2000" kern="1200">
          <a:solidFill>
            <a:schemeClr val="tx2"/>
          </a:solidFill>
          <a:latin typeface="+mn-lt"/>
          <a:ea typeface="+mn-ea"/>
          <a:cs typeface="+mn-cs"/>
        </a:defRPr>
      </a:lvl4pPr>
      <a:lvl5pPr marL="1371600" indent="-228600" algn="l" rtl="0" fontAlgn="base">
        <a:spcBef>
          <a:spcPct val="20000"/>
        </a:spcBef>
        <a:spcAft>
          <a:spcPct val="0"/>
        </a:spcAft>
        <a:buClr>
          <a:srgbClr val="8FB08C"/>
        </a:buClr>
        <a:buChar char="•"/>
        <a:defRPr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a:bodyPr>
          <a:lstStyle/>
          <a:p>
            <a:pPr fontAlgn="auto">
              <a:spcAft>
                <a:spcPts val="0"/>
              </a:spcAft>
              <a:buFont typeface="Wingdings 2"/>
              <a:buNone/>
              <a:defRPr/>
            </a:pPr>
            <a:r>
              <a:rPr lang="en-US" dirty="0" smtClean="0"/>
              <a:t>29</a:t>
            </a:r>
            <a:r>
              <a:rPr lang="en-US" baseline="30000" dirty="0" smtClean="0"/>
              <a:t>th</a:t>
            </a:r>
            <a:r>
              <a:rPr lang="en-US" dirty="0" smtClean="0"/>
              <a:t> of the Coptic month</a:t>
            </a:r>
          </a:p>
          <a:p>
            <a:pPr fontAlgn="auto">
              <a:spcAft>
                <a:spcPts val="0"/>
              </a:spcAft>
              <a:buFont typeface="Wingdings 2"/>
              <a:buNone/>
              <a:defRPr/>
            </a:pPr>
            <a:r>
              <a:rPr lang="en-US" dirty="0" smtClean="0"/>
              <a:t>June 6, 2010</a:t>
            </a:r>
            <a:endParaRPr lang="en-US" dirty="0"/>
          </a:p>
        </p:txBody>
      </p:sp>
      <p:sp>
        <p:nvSpPr>
          <p:cNvPr id="13315" name="Title 2"/>
          <p:cNvSpPr>
            <a:spLocks noGrp="1"/>
          </p:cNvSpPr>
          <p:nvPr>
            <p:ph type="ctrTitle"/>
          </p:nvPr>
        </p:nvSpPr>
        <p:spPr>
          <a:xfrm>
            <a:off x="685800" y="381000"/>
            <a:ext cx="7772400" cy="1600200"/>
          </a:xfrm>
        </p:spPr>
        <p:txBody>
          <a:bodyPr/>
          <a:lstStyle/>
          <a:p>
            <a:r>
              <a:rPr lang="en-US" dirty="0" smtClean="0"/>
              <a:t>A Great Surprise</a:t>
            </a:r>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sz="3600" b="1" dirty="0" smtClean="0">
                <a:solidFill>
                  <a:srgbClr val="7B9899"/>
                </a:solidFill>
              </a:rPr>
              <a:t>Making the Most of this Surprise</a:t>
            </a:r>
            <a:endParaRPr lang="en-US" sz="3600" b="1" dirty="0" smtClean="0">
              <a:solidFill>
                <a:srgbClr val="7B9899"/>
              </a:solidFill>
            </a:endParaRPr>
          </a:p>
        </p:txBody>
      </p:sp>
      <p:sp>
        <p:nvSpPr>
          <p:cNvPr id="14339" name="Rectangle 3"/>
          <p:cNvSpPr>
            <a:spLocks noGrp="1" noChangeArrowheads="1"/>
          </p:cNvSpPr>
          <p:nvPr>
            <p:ph sz="quarter" idx="1"/>
          </p:nvPr>
        </p:nvSpPr>
        <p:spPr>
          <a:xfrm>
            <a:off x="301625" y="1527175"/>
            <a:ext cx="8504238" cy="4572000"/>
          </a:xfrm>
        </p:spPr>
        <p:txBody>
          <a:bodyPr/>
          <a:lstStyle/>
          <a:p>
            <a:pPr algn="ctr">
              <a:buFont typeface="Wingdings" pitchFamily="2" charset="2"/>
              <a:buNone/>
            </a:pPr>
            <a:endParaRPr lang="en-US" sz="32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sz="3600" b="1" dirty="0" smtClean="0">
                <a:solidFill>
                  <a:srgbClr val="7B9899"/>
                </a:solidFill>
              </a:rPr>
              <a:t>Making the Most of this Surprise</a:t>
            </a:r>
            <a:endParaRPr lang="en-US" sz="3600" b="1" dirty="0" smtClean="0">
              <a:solidFill>
                <a:srgbClr val="7B9899"/>
              </a:solidFill>
            </a:endParaRPr>
          </a:p>
        </p:txBody>
      </p:sp>
      <p:sp>
        <p:nvSpPr>
          <p:cNvPr id="14339" name="Rectangle 3"/>
          <p:cNvSpPr>
            <a:spLocks noGrp="1" noChangeArrowheads="1"/>
          </p:cNvSpPr>
          <p:nvPr>
            <p:ph sz="quarter" idx="1"/>
          </p:nvPr>
        </p:nvSpPr>
        <p:spPr>
          <a:xfrm>
            <a:off x="301625" y="1527175"/>
            <a:ext cx="8504238" cy="4572000"/>
          </a:xfrm>
        </p:spPr>
        <p:txBody>
          <a:bodyPr/>
          <a:lstStyle/>
          <a:p>
            <a:pPr algn="ctr">
              <a:buFont typeface="Wingdings" pitchFamily="2" charset="2"/>
              <a:buNone/>
            </a:pPr>
            <a:endParaRPr lang="en-US" sz="3200" dirty="0" smtClean="0"/>
          </a:p>
          <a:p>
            <a:pPr algn="ctr">
              <a:buFont typeface="Wingdings" pitchFamily="2" charset="2"/>
              <a:buNone/>
            </a:pPr>
            <a:r>
              <a:rPr lang="en-US" sz="3200" dirty="0" smtClean="0"/>
              <a:t>Realize my poverty</a:t>
            </a:r>
          </a:p>
          <a:p>
            <a:pPr algn="ctr">
              <a:buFont typeface="Wingdings" pitchFamily="2" charset="2"/>
              <a:buNone/>
            </a:pPr>
            <a:endParaRPr lang="en-US" sz="3200" dirty="0" smtClean="0"/>
          </a:p>
          <a:p>
            <a:pPr algn="ctr">
              <a:buFont typeface="Wingdings" pitchFamily="2" charset="2"/>
              <a:buNone/>
            </a:pPr>
            <a:r>
              <a:rPr lang="en-US" sz="3200" dirty="0" smtClean="0"/>
              <a:t>Celebrate His richness</a:t>
            </a:r>
            <a:endParaRPr lang="en-US" sz="32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dirty="0" smtClean="0">
                <a:solidFill>
                  <a:srgbClr val="7B9899"/>
                </a:solidFill>
              </a:rPr>
              <a:t>Romans 3:10-12</a:t>
            </a:r>
          </a:p>
        </p:txBody>
      </p:sp>
      <p:sp>
        <p:nvSpPr>
          <p:cNvPr id="14339" name="Rectangle 3"/>
          <p:cNvSpPr>
            <a:spLocks noGrp="1" noChangeArrowheads="1"/>
          </p:cNvSpPr>
          <p:nvPr>
            <p:ph sz="quarter" idx="1"/>
          </p:nvPr>
        </p:nvSpPr>
        <p:spPr>
          <a:xfrm>
            <a:off x="301625" y="1527175"/>
            <a:ext cx="8504238" cy="4572000"/>
          </a:xfrm>
        </p:spPr>
        <p:txBody>
          <a:bodyPr/>
          <a:lstStyle/>
          <a:p>
            <a:pPr>
              <a:buFont typeface="Wingdings" pitchFamily="2" charset="2"/>
              <a:buNone/>
            </a:pPr>
            <a:endParaRPr lang="en-US" i="1" smtClean="0"/>
          </a:p>
          <a:p>
            <a:pPr>
              <a:buFont typeface="Wingdings" pitchFamily="2" charset="2"/>
              <a:buNone/>
            </a:pPr>
            <a:r>
              <a:rPr lang="en-US" i="1" smtClean="0"/>
              <a:t>	“There is none righteous, no, not one; there is none who understands; there is none who seeks after God.  They have all turned aside; they have together become unprofitable; there is none who does good, no, not one.”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smtClean="0">
                <a:solidFill>
                  <a:srgbClr val="7B9899"/>
                </a:solidFill>
              </a:rPr>
              <a:t>Romans 3:21-24</a:t>
            </a:r>
          </a:p>
        </p:txBody>
      </p:sp>
      <p:sp>
        <p:nvSpPr>
          <p:cNvPr id="15363" name="Rectangle 3"/>
          <p:cNvSpPr>
            <a:spLocks noGrp="1" noChangeArrowheads="1"/>
          </p:cNvSpPr>
          <p:nvPr>
            <p:ph sz="quarter" idx="1"/>
          </p:nvPr>
        </p:nvSpPr>
        <p:spPr>
          <a:xfrm>
            <a:off x="301625" y="1527175"/>
            <a:ext cx="8504238" cy="4572000"/>
          </a:xfrm>
        </p:spPr>
        <p:txBody>
          <a:bodyPr/>
          <a:lstStyle/>
          <a:p>
            <a:pPr>
              <a:buFont typeface="Wingdings" pitchFamily="2" charset="2"/>
              <a:buNone/>
            </a:pPr>
            <a:endParaRPr lang="en-US" i="1" dirty="0" smtClean="0"/>
          </a:p>
          <a:p>
            <a:pPr>
              <a:buFont typeface="Wingdings" pitchFamily="2" charset="2"/>
              <a:buNone/>
            </a:pPr>
            <a:r>
              <a:rPr lang="en-US" i="1" dirty="0" smtClean="0"/>
              <a:t> 	“But now the righteousness of God </a:t>
            </a:r>
            <a:r>
              <a:rPr lang="en-US" i="1" u="sng" dirty="0" smtClean="0"/>
              <a:t>apart from the law</a:t>
            </a:r>
            <a:r>
              <a:rPr lang="en-US" i="1" dirty="0" smtClean="0"/>
              <a:t> is revealed, being witnessed by the Law and the Prophets, even the righteousness of God, through faith in Jesus Christ, to all and on all who believe. For there is no difference; for all have sinned and fall short of the glory of God, </a:t>
            </a:r>
            <a:r>
              <a:rPr lang="en-US" i="1" u="sng" dirty="0" smtClean="0"/>
              <a:t>being justified freely by His grace </a:t>
            </a:r>
            <a:r>
              <a:rPr lang="en-US" i="1" dirty="0" smtClean="0"/>
              <a:t>through the redemption that is in Christ Jesus”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smtClean="0">
                <a:solidFill>
                  <a:srgbClr val="7B9899"/>
                </a:solidFill>
              </a:rPr>
              <a:t>Acts 7:23-25</a:t>
            </a:r>
          </a:p>
        </p:txBody>
      </p:sp>
      <p:sp>
        <p:nvSpPr>
          <p:cNvPr id="16387" name="Rectangle 3"/>
          <p:cNvSpPr>
            <a:spLocks noGrp="1" noChangeArrowheads="1"/>
          </p:cNvSpPr>
          <p:nvPr>
            <p:ph sz="quarter" idx="1"/>
          </p:nvPr>
        </p:nvSpPr>
        <p:spPr>
          <a:xfrm>
            <a:off x="301625" y="1527175"/>
            <a:ext cx="8504238" cy="4572000"/>
          </a:xfrm>
        </p:spPr>
        <p:txBody>
          <a:bodyPr/>
          <a:lstStyle/>
          <a:p>
            <a:pPr>
              <a:buFont typeface="Wingdings" pitchFamily="2" charset="2"/>
              <a:buNone/>
            </a:pPr>
            <a:endParaRPr lang="en-US" i="1" smtClean="0"/>
          </a:p>
          <a:p>
            <a:pPr>
              <a:buFont typeface="Wingdings" pitchFamily="2" charset="2"/>
              <a:buNone/>
            </a:pPr>
            <a:r>
              <a:rPr lang="en-US" i="1" smtClean="0"/>
              <a:t>	“Now when he was forty years old, it came into his heart to visit his brethren, the children of Israel.  And seeing one of them suffer wrong, he defended and avenged him who was oppressed, and struck down the Egyptian.  For he supposed that his brethren would have understood that God would deliver them by his hand, but they did not understand.</a:t>
            </a:r>
            <a:r>
              <a:rPr lang="en-US" smtClean="0"/>
              <a: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smtClean="0">
                <a:solidFill>
                  <a:srgbClr val="7B9899"/>
                </a:solidFill>
              </a:rPr>
              <a:t>Acts 7:33-34</a:t>
            </a:r>
          </a:p>
        </p:txBody>
      </p:sp>
      <p:sp>
        <p:nvSpPr>
          <p:cNvPr id="17411" name="Rectangle 3"/>
          <p:cNvSpPr>
            <a:spLocks noGrp="1" noChangeArrowheads="1"/>
          </p:cNvSpPr>
          <p:nvPr>
            <p:ph sz="quarter" idx="1"/>
          </p:nvPr>
        </p:nvSpPr>
        <p:spPr>
          <a:xfrm>
            <a:off x="301625" y="1527175"/>
            <a:ext cx="8504238" cy="4572000"/>
          </a:xfrm>
        </p:spPr>
        <p:txBody>
          <a:bodyPr/>
          <a:lstStyle/>
          <a:p>
            <a:pPr>
              <a:buFont typeface="Wingdings" pitchFamily="2" charset="2"/>
              <a:buNone/>
            </a:pPr>
            <a:endParaRPr lang="en-US" i="1" dirty="0" smtClean="0"/>
          </a:p>
          <a:p>
            <a:pPr>
              <a:buFont typeface="Wingdings" pitchFamily="2" charset="2"/>
              <a:buNone/>
            </a:pPr>
            <a:r>
              <a:rPr lang="en-US" dirty="0" smtClean="0"/>
              <a:t>	</a:t>
            </a:r>
            <a:r>
              <a:rPr lang="en-US" i="1" dirty="0" smtClean="0"/>
              <a:t>“‘Then the LORD said to him, “</a:t>
            </a:r>
            <a:r>
              <a:rPr lang="en-US" i="1" u="sng" dirty="0" smtClean="0"/>
              <a:t>Take your sandals off your feet</a:t>
            </a:r>
            <a:r>
              <a:rPr lang="en-US" i="1" dirty="0" smtClean="0"/>
              <a:t>, for the place where you stand is holy ground. I have surely seen the oppression of My people who are in Egypt; I have heard their groaning and have come down to deliver them. And now come, I will send you to Egypt.”’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dirty="0" smtClean="0">
                <a:solidFill>
                  <a:srgbClr val="7B9899"/>
                </a:solidFill>
              </a:rPr>
              <a:t>My Poverty, His Richness</a:t>
            </a:r>
            <a:endParaRPr lang="en-US" dirty="0" smtClean="0">
              <a:solidFill>
                <a:srgbClr val="7B9899"/>
              </a:solidFill>
            </a:endParaRPr>
          </a:p>
        </p:txBody>
      </p:sp>
      <p:sp>
        <p:nvSpPr>
          <p:cNvPr id="18435" name="Rectangle 3"/>
          <p:cNvSpPr>
            <a:spLocks noGrp="1" noChangeArrowheads="1"/>
          </p:cNvSpPr>
          <p:nvPr>
            <p:ph sz="quarter" idx="1"/>
          </p:nvPr>
        </p:nvSpPr>
        <p:spPr>
          <a:xfrm>
            <a:off x="301625" y="1527175"/>
            <a:ext cx="8504238" cy="4572000"/>
          </a:xfrm>
        </p:spPr>
        <p:txBody>
          <a:bodyPr/>
          <a:lstStyle/>
          <a:p>
            <a:pPr>
              <a:buFont typeface="Wingdings" pitchFamily="2" charset="2"/>
              <a:buNone/>
            </a:pPr>
            <a:endParaRPr lang="en-US" i="1" dirty="0" smtClean="0"/>
          </a:p>
          <a:p>
            <a:pPr>
              <a:buFont typeface="Wingdings" pitchFamily="2" charset="2"/>
              <a:buNone/>
            </a:pPr>
            <a:r>
              <a:rPr lang="en-US" i="1" dirty="0" smtClean="0"/>
              <a:t>	“</a:t>
            </a:r>
            <a:r>
              <a:rPr lang="en-US" i="1" dirty="0" smtClean="0"/>
              <a:t>Listen, O daughter, consider and incline your ear; forget your own people also, and your father’s house; </a:t>
            </a:r>
            <a:r>
              <a:rPr lang="en-US" i="1" dirty="0" smtClean="0"/>
              <a:t>so </a:t>
            </a:r>
            <a:r>
              <a:rPr lang="en-US" i="1" dirty="0" smtClean="0"/>
              <a:t>the King will greatly desire your beauty; because He is your Lord, worship Him</a:t>
            </a:r>
            <a:r>
              <a:rPr lang="en-US" i="1" dirty="0" smtClean="0"/>
              <a:t>.”  Psalm 45:10-11</a:t>
            </a:r>
            <a:endParaRPr lang="en-US" i="1" dirty="0" smtClean="0"/>
          </a:p>
          <a:p>
            <a:endParaRPr lang="en-US" i="1"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47</TotalTime>
  <Words>51</Words>
  <Application>Microsoft Office PowerPoint</Application>
  <PresentationFormat>On-screen Show (4:3)</PresentationFormat>
  <Paragraphs>31</Paragraphs>
  <Slides>8</Slides>
  <Notes>7</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Civic</vt:lpstr>
      <vt:lpstr>A Great Surprise</vt:lpstr>
      <vt:lpstr>Making the Most of this Surprise</vt:lpstr>
      <vt:lpstr>Making the Most of this Surprise</vt:lpstr>
      <vt:lpstr>Romans 3:10-12</vt:lpstr>
      <vt:lpstr>Romans 3:21-24</vt:lpstr>
      <vt:lpstr>Acts 7:23-25</vt:lpstr>
      <vt:lpstr>Acts 7:33-34</vt:lpstr>
      <vt:lpstr>My Poverty, His Richness</vt:lpstr>
    </vt:vector>
  </TitlesOfParts>
  <Company>LFCS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King Has Desired Your Beauty</dc:title>
  <dc:creator>LFCS</dc:creator>
  <cp:lastModifiedBy> </cp:lastModifiedBy>
  <cp:revision>3</cp:revision>
  <dcterms:created xsi:type="dcterms:W3CDTF">2007-08-05T13:49:54Z</dcterms:created>
  <dcterms:modified xsi:type="dcterms:W3CDTF">2010-06-06T13:50:52Z</dcterms:modified>
</cp:coreProperties>
</file>