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0"/>
  </p:notesMasterIdLst>
  <p:sldIdLst>
    <p:sldId id="262" r:id="rId2"/>
    <p:sldId id="257" r:id="rId3"/>
    <p:sldId id="264" r:id="rId4"/>
    <p:sldId id="263" r:id="rId5"/>
    <p:sldId id="258" r:id="rId6"/>
    <p:sldId id="259" r:id="rId7"/>
    <p:sldId id="260"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55680B0-EB42-4FBB-B647-510BC64A486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893D65D-B6A7-4D11-B815-EB3F5FE08322}" type="slidenum">
              <a:rPr lang="en-US"/>
              <a:pPr/>
              <a:t>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893D65D-B6A7-4D11-B815-EB3F5FE08322}" type="slidenum">
              <a:rPr lang="en-US"/>
              <a:pPr/>
              <a:t>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893D65D-B6A7-4D11-B815-EB3F5FE08322}" type="slidenum">
              <a:rPr lang="en-US"/>
              <a:pPr/>
              <a:t>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4A490FF-4356-4939-A72C-74198ED9F96B}" type="slidenum">
              <a:rPr lang="en-US"/>
              <a:pPr/>
              <a:t>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23C89C8-0429-4F67-9070-B01F86576E8D}" type="slidenum">
              <a:rPr lang="en-US"/>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A1A49A4-6C2E-4FE5-BE6B-3F26B50A8D8D}" type="slidenum">
              <a:rPr lang="en-US"/>
              <a:pPr/>
              <a:t>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719E2E9-6F99-4F91-BC90-ACCDC216ACDC}" type="slidenum">
              <a:rPr lang="en-US"/>
              <a:pPr/>
              <a:t>8</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F7F267C7-32F6-42A3-BB93-5618F56F931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A0454F-F411-483E-8561-3560D342D9A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C6241CB9-A35E-4863-8A12-62F237B18D30}"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6C1C12D-7EF8-4703-A8A2-9FDEB9CF1AA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5CE4FBD0-4401-49A4-B7F4-834711ED5E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4B513F9-BDCA-4DEA-9232-492F64DDF83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62D6D4AB-4777-4441-8F22-66D6362E68F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39B42C6B-B747-4BE4-9735-9A7E4B4BA9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61AD03EC-5FFA-4820-91FE-AB9868E405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1B44A0CB-1705-4C98-9F5F-034F17F678D9}"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98F90B1A-C3DF-4B8C-825A-99221A47DC4C}"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defRPr>
            </a:lvl1pPr>
          </a:lstStyle>
          <a:p>
            <a:pPr>
              <a:defRPr/>
            </a:pPr>
            <a:fld id="{B0D48F0D-DB92-4769-A48A-2CDE866DB54C}"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fontAlgn="auto">
              <a:spcAft>
                <a:spcPts val="0"/>
              </a:spcAft>
              <a:buFont typeface="Wingdings 2"/>
              <a:buNone/>
              <a:defRPr/>
            </a:pPr>
            <a:r>
              <a:rPr lang="en-US" dirty="0" smtClean="0"/>
              <a:t>29</a:t>
            </a:r>
            <a:r>
              <a:rPr lang="en-US" baseline="30000" dirty="0" smtClean="0"/>
              <a:t>th</a:t>
            </a:r>
            <a:r>
              <a:rPr lang="en-US" dirty="0" smtClean="0"/>
              <a:t> of the Coptic month</a:t>
            </a:r>
          </a:p>
          <a:p>
            <a:pPr fontAlgn="auto">
              <a:spcAft>
                <a:spcPts val="0"/>
              </a:spcAft>
              <a:buFont typeface="Wingdings 2"/>
              <a:buNone/>
              <a:defRPr/>
            </a:pPr>
            <a:r>
              <a:rPr lang="en-US" dirty="0" smtClean="0"/>
              <a:t>June 6, 2010</a:t>
            </a:r>
            <a:endParaRPr lang="en-US" dirty="0"/>
          </a:p>
        </p:txBody>
      </p:sp>
      <p:sp>
        <p:nvSpPr>
          <p:cNvPr id="13315" name="Title 2"/>
          <p:cNvSpPr>
            <a:spLocks noGrp="1"/>
          </p:cNvSpPr>
          <p:nvPr>
            <p:ph type="ctrTitle"/>
          </p:nvPr>
        </p:nvSpPr>
        <p:spPr>
          <a:xfrm>
            <a:off x="685800" y="381000"/>
            <a:ext cx="7772400" cy="1600200"/>
          </a:xfrm>
        </p:spPr>
        <p:txBody>
          <a:bodyPr/>
          <a:lstStyle/>
          <a:p>
            <a:r>
              <a:rPr lang="en-US" dirty="0" smtClean="0"/>
              <a:t>A Great Surprise</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b="1" dirty="0" smtClean="0">
                <a:solidFill>
                  <a:srgbClr val="7B9899"/>
                </a:solidFill>
              </a:rPr>
              <a:t>Making the Most of this Surprise</a:t>
            </a:r>
            <a:endParaRPr lang="en-US" sz="3600" b="1" dirty="0" smtClean="0">
              <a:solidFill>
                <a:srgbClr val="7B9899"/>
              </a:solidFill>
            </a:endParaRPr>
          </a:p>
        </p:txBody>
      </p:sp>
      <p:sp>
        <p:nvSpPr>
          <p:cNvPr id="14339" name="Rectangle 3"/>
          <p:cNvSpPr>
            <a:spLocks noGrp="1" noChangeArrowheads="1"/>
          </p:cNvSpPr>
          <p:nvPr>
            <p:ph sz="quarter" idx="1"/>
          </p:nvPr>
        </p:nvSpPr>
        <p:spPr>
          <a:xfrm>
            <a:off x="301625" y="1527175"/>
            <a:ext cx="8504238" cy="4572000"/>
          </a:xfrm>
        </p:spPr>
        <p:txBody>
          <a:bodyPr/>
          <a:lstStyle/>
          <a:p>
            <a:pPr algn="ctr">
              <a:buFont typeface="Wingdings" pitchFamily="2" charset="2"/>
              <a:buNone/>
            </a:pPr>
            <a:endParaRPr lang="en-US"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b="1" dirty="0" smtClean="0">
                <a:solidFill>
                  <a:srgbClr val="7B9899"/>
                </a:solidFill>
              </a:rPr>
              <a:t>Making the Most of this Surprise</a:t>
            </a:r>
            <a:endParaRPr lang="en-US" sz="3600" b="1" dirty="0" smtClean="0">
              <a:solidFill>
                <a:srgbClr val="7B9899"/>
              </a:solidFill>
            </a:endParaRPr>
          </a:p>
        </p:txBody>
      </p:sp>
      <p:sp>
        <p:nvSpPr>
          <p:cNvPr id="14339" name="Rectangle 3"/>
          <p:cNvSpPr>
            <a:spLocks noGrp="1" noChangeArrowheads="1"/>
          </p:cNvSpPr>
          <p:nvPr>
            <p:ph sz="quarter" idx="1"/>
          </p:nvPr>
        </p:nvSpPr>
        <p:spPr>
          <a:xfrm>
            <a:off x="301625" y="1527175"/>
            <a:ext cx="8504238" cy="4572000"/>
          </a:xfrm>
        </p:spPr>
        <p:txBody>
          <a:bodyPr/>
          <a:lstStyle/>
          <a:p>
            <a:pPr algn="ctr">
              <a:buFont typeface="Wingdings" pitchFamily="2" charset="2"/>
              <a:buNone/>
            </a:pPr>
            <a:endParaRPr lang="en-US" sz="3200" dirty="0" smtClean="0"/>
          </a:p>
          <a:p>
            <a:pPr algn="ctr">
              <a:buFont typeface="Wingdings" pitchFamily="2" charset="2"/>
              <a:buNone/>
            </a:pPr>
            <a:r>
              <a:rPr lang="en-US" sz="3200" dirty="0" smtClean="0"/>
              <a:t>Realize my poverty</a:t>
            </a:r>
          </a:p>
          <a:p>
            <a:pPr algn="ctr">
              <a:buFont typeface="Wingdings" pitchFamily="2" charset="2"/>
              <a:buNone/>
            </a:pPr>
            <a:endParaRPr lang="en-US" sz="3200" dirty="0" smtClean="0"/>
          </a:p>
          <a:p>
            <a:pPr algn="ctr">
              <a:buFont typeface="Wingdings" pitchFamily="2" charset="2"/>
              <a:buNone/>
            </a:pPr>
            <a:r>
              <a:rPr lang="en-US" sz="3200" dirty="0" smtClean="0"/>
              <a:t>Celebrate His richness</a:t>
            </a:r>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solidFill>
                  <a:srgbClr val="7B9899"/>
                </a:solidFill>
              </a:rPr>
              <a:t>Romans 3:10-12</a:t>
            </a:r>
          </a:p>
        </p:txBody>
      </p:sp>
      <p:sp>
        <p:nvSpPr>
          <p:cNvPr id="14339" name="Rectangle 3"/>
          <p:cNvSpPr>
            <a:spLocks noGrp="1" noChangeArrowheads="1"/>
          </p:cNvSpPr>
          <p:nvPr>
            <p:ph sz="quarter" idx="1"/>
          </p:nvPr>
        </p:nvSpPr>
        <p:spPr>
          <a:xfrm>
            <a:off x="301625" y="1527175"/>
            <a:ext cx="8504238" cy="4572000"/>
          </a:xfrm>
        </p:spPr>
        <p:txBody>
          <a:bodyPr/>
          <a:lstStyle/>
          <a:p>
            <a:pPr>
              <a:buFont typeface="Wingdings" pitchFamily="2" charset="2"/>
              <a:buNone/>
            </a:pPr>
            <a:endParaRPr lang="en-US" i="1" smtClean="0"/>
          </a:p>
          <a:p>
            <a:pPr>
              <a:buFont typeface="Wingdings" pitchFamily="2" charset="2"/>
              <a:buNone/>
            </a:pPr>
            <a:r>
              <a:rPr lang="en-US" i="1" smtClean="0"/>
              <a:t>	“There is none righteous, no, not one; there is none who understands; there is none who seeks after God.  They have all turned aside; they have together become unprofitable; there is none who does good, no, not one.”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solidFill>
                  <a:srgbClr val="7B9899"/>
                </a:solidFill>
              </a:rPr>
              <a:t>Romans 3:21-24</a:t>
            </a:r>
          </a:p>
        </p:txBody>
      </p:sp>
      <p:sp>
        <p:nvSpPr>
          <p:cNvPr id="15363" name="Rectangle 3"/>
          <p:cNvSpPr>
            <a:spLocks noGrp="1" noChangeArrowheads="1"/>
          </p:cNvSpPr>
          <p:nvPr>
            <p:ph sz="quarter" idx="1"/>
          </p:nvPr>
        </p:nvSpPr>
        <p:spPr>
          <a:xfrm>
            <a:off x="301625" y="1527175"/>
            <a:ext cx="8504238" cy="4572000"/>
          </a:xfrm>
        </p:spPr>
        <p:txBody>
          <a:bodyPr/>
          <a:lstStyle/>
          <a:p>
            <a:pPr>
              <a:buFont typeface="Wingdings" pitchFamily="2" charset="2"/>
              <a:buNone/>
            </a:pPr>
            <a:endParaRPr lang="en-US" i="1" dirty="0" smtClean="0"/>
          </a:p>
          <a:p>
            <a:pPr>
              <a:buFont typeface="Wingdings" pitchFamily="2" charset="2"/>
              <a:buNone/>
            </a:pPr>
            <a:r>
              <a:rPr lang="en-US" i="1" dirty="0" smtClean="0"/>
              <a:t> 	“But now the righteousness of God </a:t>
            </a:r>
            <a:r>
              <a:rPr lang="en-US" i="1" u="sng" dirty="0" smtClean="0"/>
              <a:t>apart from the law</a:t>
            </a:r>
            <a:r>
              <a:rPr lang="en-US" i="1" dirty="0" smtClean="0"/>
              <a:t> is revealed, being witnessed by the Law and the Prophets, even the righteousness of God, through faith in Jesus Christ, to all and on all who believe. For there is no difference; for all have sinned and fall short of the glory of God, </a:t>
            </a:r>
            <a:r>
              <a:rPr lang="en-US" i="1" u="sng" dirty="0" smtClean="0"/>
              <a:t>being justified freely by His grace </a:t>
            </a:r>
            <a:r>
              <a:rPr lang="en-US" i="1" dirty="0" smtClean="0"/>
              <a:t>through the redemption that is in Christ Jesus”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solidFill>
                  <a:srgbClr val="7B9899"/>
                </a:solidFill>
              </a:rPr>
              <a:t>Acts 7:23-25</a:t>
            </a:r>
          </a:p>
        </p:txBody>
      </p:sp>
      <p:sp>
        <p:nvSpPr>
          <p:cNvPr id="16387" name="Rectangle 3"/>
          <p:cNvSpPr>
            <a:spLocks noGrp="1" noChangeArrowheads="1"/>
          </p:cNvSpPr>
          <p:nvPr>
            <p:ph sz="quarter" idx="1"/>
          </p:nvPr>
        </p:nvSpPr>
        <p:spPr>
          <a:xfrm>
            <a:off x="301625" y="1527175"/>
            <a:ext cx="8504238" cy="4572000"/>
          </a:xfrm>
        </p:spPr>
        <p:txBody>
          <a:bodyPr/>
          <a:lstStyle/>
          <a:p>
            <a:pPr>
              <a:buFont typeface="Wingdings" pitchFamily="2" charset="2"/>
              <a:buNone/>
            </a:pPr>
            <a:endParaRPr lang="en-US" i="1" smtClean="0"/>
          </a:p>
          <a:p>
            <a:pPr>
              <a:buFont typeface="Wingdings" pitchFamily="2" charset="2"/>
              <a:buNone/>
            </a:pPr>
            <a:r>
              <a:rPr lang="en-US" i="1" smtClean="0"/>
              <a:t>	“Now when he was forty years old, it came into his heart to visit his brethren, the children of Israel.  And seeing one of them suffer wrong, he defended and avenged him who was oppressed, and struck down the Egyptian.  For he supposed that his brethren would have understood that God would deliver them by his hand, but they did not understand.</a:t>
            </a:r>
            <a:r>
              <a:rPr lang="en-US"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solidFill>
                  <a:srgbClr val="7B9899"/>
                </a:solidFill>
              </a:rPr>
              <a:t>Acts 7:33-34</a:t>
            </a:r>
          </a:p>
        </p:txBody>
      </p:sp>
      <p:sp>
        <p:nvSpPr>
          <p:cNvPr id="17411" name="Rectangle 3"/>
          <p:cNvSpPr>
            <a:spLocks noGrp="1" noChangeArrowheads="1"/>
          </p:cNvSpPr>
          <p:nvPr>
            <p:ph sz="quarter" idx="1"/>
          </p:nvPr>
        </p:nvSpPr>
        <p:spPr>
          <a:xfrm>
            <a:off x="301625" y="1527175"/>
            <a:ext cx="8504238" cy="4572000"/>
          </a:xfrm>
        </p:spPr>
        <p:txBody>
          <a:bodyPr/>
          <a:lstStyle/>
          <a:p>
            <a:pPr>
              <a:buFont typeface="Wingdings" pitchFamily="2" charset="2"/>
              <a:buNone/>
            </a:pPr>
            <a:endParaRPr lang="en-US" i="1" dirty="0" smtClean="0"/>
          </a:p>
          <a:p>
            <a:pPr>
              <a:buFont typeface="Wingdings" pitchFamily="2" charset="2"/>
              <a:buNone/>
            </a:pPr>
            <a:r>
              <a:rPr lang="en-US" dirty="0" smtClean="0"/>
              <a:t>	</a:t>
            </a:r>
            <a:r>
              <a:rPr lang="en-US" i="1" dirty="0" smtClean="0"/>
              <a:t>“‘Then the LORD said to him, “</a:t>
            </a:r>
            <a:r>
              <a:rPr lang="en-US" i="1" u="sng" dirty="0" smtClean="0"/>
              <a:t>Take your sandals off your feet</a:t>
            </a:r>
            <a:r>
              <a:rPr lang="en-US" i="1" dirty="0" smtClean="0"/>
              <a:t>, for the place where you stand is holy ground. I have surely seen the oppression of My people who are in Egypt; I have heard their groaning and have come down to deliver them. And now come, I will send you to Egypt.”’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solidFill>
                  <a:srgbClr val="7B9899"/>
                </a:solidFill>
              </a:rPr>
              <a:t>My Poverty, His Richness</a:t>
            </a:r>
            <a:endParaRPr lang="en-US" dirty="0" smtClean="0">
              <a:solidFill>
                <a:srgbClr val="7B9899"/>
              </a:solidFill>
            </a:endParaRPr>
          </a:p>
        </p:txBody>
      </p:sp>
      <p:sp>
        <p:nvSpPr>
          <p:cNvPr id="18435" name="Rectangle 3"/>
          <p:cNvSpPr>
            <a:spLocks noGrp="1" noChangeArrowheads="1"/>
          </p:cNvSpPr>
          <p:nvPr>
            <p:ph sz="quarter" idx="1"/>
          </p:nvPr>
        </p:nvSpPr>
        <p:spPr>
          <a:xfrm>
            <a:off x="301625" y="1527175"/>
            <a:ext cx="8504238" cy="4572000"/>
          </a:xfrm>
        </p:spPr>
        <p:txBody>
          <a:bodyPr/>
          <a:lstStyle/>
          <a:p>
            <a:pPr>
              <a:buFont typeface="Wingdings" pitchFamily="2" charset="2"/>
              <a:buNone/>
            </a:pPr>
            <a:endParaRPr lang="en-US" i="1" dirty="0" smtClean="0"/>
          </a:p>
          <a:p>
            <a:pPr>
              <a:buFont typeface="Wingdings" pitchFamily="2" charset="2"/>
              <a:buNone/>
            </a:pPr>
            <a:r>
              <a:rPr lang="en-US" i="1" dirty="0" smtClean="0"/>
              <a:t>	“</a:t>
            </a:r>
            <a:r>
              <a:rPr lang="en-US" i="1" dirty="0" smtClean="0"/>
              <a:t>Listen, O daughter, consider and incline your ear; forget your own people also, and your father’s house; </a:t>
            </a:r>
            <a:r>
              <a:rPr lang="en-US" i="1" dirty="0" smtClean="0"/>
              <a:t>so </a:t>
            </a:r>
            <a:r>
              <a:rPr lang="en-US" i="1" dirty="0" smtClean="0"/>
              <a:t>the King will greatly desire your beauty; because He is your Lord, worship Him</a:t>
            </a:r>
            <a:r>
              <a:rPr lang="en-US" i="1" dirty="0" smtClean="0"/>
              <a:t>.”  Psalm 45:10-11</a:t>
            </a:r>
            <a:endParaRPr lang="en-US" i="1" dirty="0" smtClean="0"/>
          </a:p>
          <a:p>
            <a:endParaRPr lang="en-US" i="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47</TotalTime>
  <Words>51</Words>
  <Application>Microsoft Office PowerPoint</Application>
  <PresentationFormat>On-screen Show (4:3)</PresentationFormat>
  <Paragraphs>31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A Great Surprise</vt:lpstr>
      <vt:lpstr>Making the Most of this Surprise</vt:lpstr>
      <vt:lpstr>Making the Most of this Surprise</vt:lpstr>
      <vt:lpstr>Romans 3:10-12</vt:lpstr>
      <vt:lpstr>Romans 3:21-24</vt:lpstr>
      <vt:lpstr>Acts 7:23-25</vt:lpstr>
      <vt:lpstr>Acts 7:33-34</vt:lpstr>
      <vt:lpstr>My Poverty, His Richness</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 Has Desired Your Beauty</dc:title>
  <dc:creator>LFCS</dc:creator>
  <cp:lastModifiedBy> </cp:lastModifiedBy>
  <cp:revision>3</cp:revision>
  <dcterms:created xsi:type="dcterms:W3CDTF">2007-08-05T13:49:54Z</dcterms:created>
  <dcterms:modified xsi:type="dcterms:W3CDTF">2010-06-06T13:50:52Z</dcterms:modified>
</cp:coreProperties>
</file>