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000099"/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A6E868-37FE-4ED0-8EDC-3798779FCB1C}" type="datetimeFigureOut">
              <a:rPr lang="en-US" smtClean="0"/>
              <a:t>2/28/2010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50A0DD-737E-4651-994E-2B9CC6D9B49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DB2D6D-1A21-49B7-B538-8165FC1AB1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48BD8A-4B65-428D-ACB8-B96182357D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CFF30-7ABA-44C0-8A3C-9EDE0AD7CE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C8710-18FE-4A0E-97BA-8C9DF6CE39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491B1A-18D1-4679-A477-F93C2D576C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43C0F-F3C9-4229-A2F1-DF1BE7292A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B92BE9-6E4C-4BDD-BA83-91660A49EA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F4B810-28AF-466A-B229-EE8F124E2F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546522-EC28-4A46-9B2B-0D5262F227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1DF50F-B1EF-45B4-AE80-CEDF0E25B7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FFD4E-9540-4DF8-83C6-B8690A1FAB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75D1BCF-8524-4F19-8044-2AAF7F09FC9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382000" cy="2362200"/>
          </a:xfrm>
        </p:spPr>
        <p:txBody>
          <a:bodyPr/>
          <a:lstStyle/>
          <a:p>
            <a:r>
              <a:rPr lang="en-US" b="1" dirty="0" smtClean="0">
                <a:solidFill>
                  <a:srgbClr val="000099"/>
                </a:solidFill>
              </a:rPr>
              <a:t>Don’t Get Left Out</a:t>
            </a:r>
            <a:endParaRPr lang="en-US" b="1" dirty="0">
              <a:solidFill>
                <a:srgbClr val="000099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0" y="3429000"/>
            <a:ext cx="4648200" cy="1905000"/>
          </a:xfrm>
        </p:spPr>
        <p:txBody>
          <a:bodyPr/>
          <a:lstStyle/>
          <a:p>
            <a:r>
              <a:rPr lang="en-US" dirty="0" smtClean="0">
                <a:solidFill>
                  <a:srgbClr val="A50021"/>
                </a:solidFill>
              </a:rPr>
              <a:t>Third Sunday of Lent</a:t>
            </a:r>
          </a:p>
          <a:p>
            <a:r>
              <a:rPr lang="en-US" dirty="0" smtClean="0">
                <a:solidFill>
                  <a:srgbClr val="A50021"/>
                </a:solidFill>
              </a:rPr>
              <a:t>February 28, 2010</a:t>
            </a:r>
            <a:endParaRPr lang="en-US" dirty="0">
              <a:solidFill>
                <a:srgbClr val="A5002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ictur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0099"/>
                </a:solidFill>
              </a:rPr>
              <a:t>What was the problem?</a:t>
            </a:r>
            <a:endParaRPr lang="en-US" dirty="0">
              <a:solidFill>
                <a:srgbClr val="000099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0099"/>
                </a:solidFill>
              </a:rPr>
              <a:t>What was the problem?</a:t>
            </a:r>
            <a:endParaRPr lang="en-US" b="1" i="1" dirty="0">
              <a:solidFill>
                <a:srgbClr val="000099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endParaRPr lang="en-US" sz="4000" b="1" dirty="0" smtClean="0"/>
          </a:p>
          <a:p>
            <a:pPr algn="ctr">
              <a:buNone/>
            </a:pPr>
            <a:r>
              <a:rPr lang="en-US" sz="4000" b="1" dirty="0" smtClean="0"/>
              <a:t>BITTERNESS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ictur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0099"/>
                </a:solidFill>
              </a:rPr>
              <a:t>The Solution?  </a:t>
            </a:r>
            <a:r>
              <a:rPr lang="en-US" b="1" u="sng" dirty="0" smtClean="0">
                <a:solidFill>
                  <a:srgbClr val="000099"/>
                </a:solidFill>
              </a:rPr>
              <a:t>BE OPEN</a:t>
            </a:r>
            <a:endParaRPr lang="en-US" b="1" u="sng" dirty="0">
              <a:solidFill>
                <a:srgbClr val="000099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ictur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0099"/>
                </a:solidFill>
              </a:rPr>
              <a:t>The Solution?  </a:t>
            </a:r>
            <a:r>
              <a:rPr lang="en-US" b="1" u="sng" dirty="0" smtClean="0">
                <a:solidFill>
                  <a:srgbClr val="000099"/>
                </a:solidFill>
              </a:rPr>
              <a:t>BE OPEN</a:t>
            </a:r>
            <a:endParaRPr lang="en-US" b="1" u="sng" dirty="0">
              <a:solidFill>
                <a:srgbClr val="000099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r>
              <a:rPr lang="en-US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“O </a:t>
            </a:r>
            <a:r>
              <a:rPr lang="en-US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Corinthians! We have spoken openly to you, our heart is wide open. </a:t>
            </a:r>
            <a:r>
              <a:rPr lang="en-US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You </a:t>
            </a:r>
            <a:r>
              <a:rPr lang="en-US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 not restricted by us, but you are restricted by your own affections. </a:t>
            </a:r>
            <a:r>
              <a:rPr lang="en-US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Now </a:t>
            </a:r>
            <a:r>
              <a:rPr lang="en-US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return for the </a:t>
            </a:r>
            <a:r>
              <a:rPr lang="en-US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same… you </a:t>
            </a:r>
            <a:r>
              <a:rPr lang="en-US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 be open</a:t>
            </a:r>
            <a:r>
              <a:rPr lang="en-US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.”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 Corinthians 6:11-13</a:t>
            </a:r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ictur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0099"/>
                </a:solidFill>
              </a:rPr>
              <a:t>The Solution?  </a:t>
            </a:r>
            <a:r>
              <a:rPr lang="en-US" b="1" u="sng" dirty="0" smtClean="0">
                <a:solidFill>
                  <a:srgbClr val="000099"/>
                </a:solidFill>
              </a:rPr>
              <a:t>BE OPEN</a:t>
            </a:r>
            <a:endParaRPr lang="en-US" b="1" u="sng" dirty="0">
              <a:solidFill>
                <a:srgbClr val="000099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>
              <a:buNone/>
            </a:pPr>
            <a:r>
              <a:rPr lang="en-US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</a:p>
          <a:p>
            <a:pPr>
              <a:buNone/>
            </a:pPr>
            <a:r>
              <a:rPr lang="en-US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“…so </a:t>
            </a:r>
            <a:r>
              <a:rPr lang="en-US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that, on the contrary, you ought rather to forgive and comfort him, lest perhaps such a one be swallowed up with too much sorrow. </a:t>
            </a:r>
            <a:r>
              <a:rPr lang="en-US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Therefore I urge you to reaffirm your love to him. </a:t>
            </a:r>
            <a:r>
              <a:rPr lang="en-US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to this end I also wrote, that I might put you to the test, whether you are obedient in all things</a:t>
            </a:r>
            <a:r>
              <a:rPr lang="en-US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.”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2 Corinthians 2:7-9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ictur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0099"/>
                </a:solidFill>
              </a:rPr>
              <a:t>The Solution?  </a:t>
            </a:r>
            <a:r>
              <a:rPr lang="en-US" b="1" u="sng" dirty="0" smtClean="0">
                <a:solidFill>
                  <a:srgbClr val="000099"/>
                </a:solidFill>
              </a:rPr>
              <a:t>BE OPEN</a:t>
            </a:r>
            <a:endParaRPr lang="en-US" b="1" u="sng" dirty="0">
              <a:solidFill>
                <a:srgbClr val="000099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>
              <a:buNone/>
            </a:pPr>
            <a:r>
              <a:rPr lang="en-US" sz="3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“Do </a:t>
            </a:r>
            <a:r>
              <a:rPr lang="en-US" sz="3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 not yet understand that whatever enters the mouth goes into the stomach and is eliminated? </a:t>
            </a:r>
            <a:r>
              <a:rPr lang="en-US" sz="3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But those things which proceed out of the mouth come from the heart, and they defile a man. </a:t>
            </a:r>
            <a:r>
              <a:rPr lang="en-US" sz="3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out of the heart proceed evil thoughts, murders, adulteries, fornications, thefts, false witness, blasphemies. </a:t>
            </a:r>
            <a:r>
              <a:rPr lang="en-US" sz="3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000" i="1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These are the things which defile a </a:t>
            </a:r>
            <a:r>
              <a:rPr lang="en-US" sz="3000" i="1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</a:t>
            </a:r>
            <a:r>
              <a:rPr lang="en-US" sz="3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”  </a:t>
            </a:r>
            <a:r>
              <a:rPr lang="en-US" sz="3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Matthew 15:17-20</a:t>
            </a:r>
            <a:endParaRPr lang="en-US" sz="3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ictur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99"/>
                </a:solidFill>
              </a:rPr>
              <a:t>What are you focusing on?</a:t>
            </a:r>
            <a:endParaRPr lang="en-US" b="1" u="sng" dirty="0">
              <a:solidFill>
                <a:srgbClr val="000099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>
              <a:buNone/>
            </a:pPr>
            <a:endParaRPr lang="en-US" sz="3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752600"/>
            <a:ext cx="6859382" cy="4524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49</Words>
  <Application>Microsoft Office PowerPoint</Application>
  <PresentationFormat>On-screen Show (4:3)</PresentationFormat>
  <Paragraphs>17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Default Design</vt:lpstr>
      <vt:lpstr>Don’t Get Left Out</vt:lpstr>
      <vt:lpstr>What was the problem?</vt:lpstr>
      <vt:lpstr>What was the problem?</vt:lpstr>
      <vt:lpstr>The Solution?  BE OPEN</vt:lpstr>
      <vt:lpstr>The Solution?  BE OPEN</vt:lpstr>
      <vt:lpstr>The Solution?  BE OPEN</vt:lpstr>
      <vt:lpstr>The Solution?  BE OPEN</vt:lpstr>
      <vt:lpstr>What are you focusing on?</vt:lpstr>
    </vt:vector>
  </TitlesOfParts>
  <Company>LFCS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Feast of Epiphany (can be in blue, black or brown)</dc:title>
  <dc:creator>LFCS</dc:creator>
  <cp:lastModifiedBy> </cp:lastModifiedBy>
  <cp:revision>9</cp:revision>
  <dcterms:created xsi:type="dcterms:W3CDTF">2008-01-11T14:45:00Z</dcterms:created>
  <dcterms:modified xsi:type="dcterms:W3CDTF">2010-02-28T14:55:33Z</dcterms:modified>
</cp:coreProperties>
</file>