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7" r:id="rId5"/>
    <p:sldId id="263" r:id="rId6"/>
    <p:sldId id="264" r:id="rId7"/>
    <p:sldId id="260" r:id="rId8"/>
    <p:sldId id="261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5F449B-6AA6-4C3E-8221-26271D0D9694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A0AC9CF-2E99-49E3-B0A0-8EF32D629B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Mark 13:3-37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Establish </a:t>
            </a:r>
            <a:r>
              <a:rPr lang="en-US" dirty="0"/>
              <a:t>Y</a:t>
            </a:r>
            <a:r>
              <a:rPr lang="en-US" dirty="0" smtClean="0"/>
              <a:t>our Hearts in the Lord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sz="3200" b="1" baseline="30000" dirty="0" smtClean="0"/>
              <a:t>12</a:t>
            </a:r>
            <a:r>
              <a:rPr lang="en-US" sz="3200" b="1" dirty="0" smtClean="0"/>
              <a:t> And may the Lord make you increase and abound in love to one another and to all, just as we </a:t>
            </a:r>
            <a:r>
              <a:rPr lang="en-US" sz="3200" b="1" i="1" dirty="0" smtClean="0"/>
              <a:t>do</a:t>
            </a:r>
            <a:r>
              <a:rPr lang="en-US" sz="3200" b="1" dirty="0" smtClean="0"/>
              <a:t> to you, </a:t>
            </a:r>
            <a:r>
              <a:rPr lang="en-US" sz="3200" b="1" baseline="30000" dirty="0" smtClean="0"/>
              <a:t>13</a:t>
            </a:r>
            <a:r>
              <a:rPr lang="en-US" sz="3200" b="1" dirty="0" smtClean="0"/>
              <a:t> so that </a:t>
            </a:r>
            <a:r>
              <a:rPr lang="en-US" sz="3200" b="1" u="sng" dirty="0" smtClean="0"/>
              <a:t>He may establish your hearts blameless</a:t>
            </a:r>
            <a:r>
              <a:rPr lang="en-US" sz="3200" b="1" dirty="0" smtClean="0"/>
              <a:t> in holiness before our God and Father at the coming of our Lord Jesus Christ with all His saints.  1 Thessalonians </a:t>
            </a:r>
            <a:r>
              <a:rPr lang="en-US" sz="3200" b="1" dirty="0" smtClean="0"/>
              <a:t>3:12-13</a:t>
            </a:r>
            <a:endParaRPr lang="en-US" sz="32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“just </a:t>
            </a:r>
            <a:r>
              <a:rPr lang="en-US" sz="4000" b="1" dirty="0" smtClean="0"/>
              <a:t>as He chose us in Him before the foundation of the world, </a:t>
            </a:r>
            <a:r>
              <a:rPr lang="en-US" sz="4000" b="1" u="sng" dirty="0" smtClean="0"/>
              <a:t>that we should be holy and without blame</a:t>
            </a:r>
            <a:r>
              <a:rPr lang="en-US" sz="4000" b="1" dirty="0" smtClean="0"/>
              <a:t> before Him in love</a:t>
            </a:r>
            <a:r>
              <a:rPr lang="en-US" sz="4000" b="1" dirty="0" smtClean="0"/>
              <a:t>,”</a:t>
            </a:r>
          </a:p>
          <a:p>
            <a:pPr algn="ctr">
              <a:buNone/>
            </a:pPr>
            <a:r>
              <a:rPr lang="en-US" sz="4000" b="1" dirty="0" smtClean="0"/>
              <a:t>Ephesians 1:4</a:t>
            </a:r>
            <a:endParaRPr lang="en-US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 algn="ctr">
              <a:buFont typeface="+mj-lt"/>
              <a:buAutoNum type="arabicPeriod"/>
            </a:pPr>
            <a:r>
              <a:rPr lang="en-US" sz="4000" b="1" dirty="0" smtClean="0"/>
              <a:t>Uproot </a:t>
            </a:r>
            <a:r>
              <a:rPr lang="en-US" sz="4000" b="1" dirty="0" smtClean="0"/>
              <a:t>the things of the world implanted our hearts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4876800"/>
          </a:xfrm>
        </p:spPr>
        <p:txBody>
          <a:bodyPr/>
          <a:lstStyle/>
          <a:p>
            <a:pPr>
              <a:buNone/>
            </a:pPr>
            <a:r>
              <a:rPr lang="en-US" sz="3600" b="1" baseline="30000" dirty="0" smtClean="0"/>
              <a:t>7</a:t>
            </a:r>
            <a:r>
              <a:rPr lang="en-US" sz="3600" b="1" dirty="0" smtClean="0"/>
              <a:t> Therefore be patient, brethren, until the coming of the Lord. See </a:t>
            </a:r>
            <a:r>
              <a:rPr lang="en-US" sz="3600" b="1" i="1" dirty="0" smtClean="0"/>
              <a:t>how</a:t>
            </a:r>
            <a:r>
              <a:rPr lang="en-US" sz="3600" b="1" dirty="0" smtClean="0"/>
              <a:t> the farmer waits for the precious fruit of the earth, waiting patiently for it until it receives the early and latter rain. </a:t>
            </a:r>
            <a:r>
              <a:rPr lang="en-US" sz="3600" b="1" baseline="30000" dirty="0" smtClean="0"/>
              <a:t>8</a:t>
            </a:r>
            <a:r>
              <a:rPr lang="en-US" sz="3600" b="1" dirty="0" smtClean="0"/>
              <a:t> </a:t>
            </a:r>
            <a:r>
              <a:rPr lang="en-US" sz="3600" b="1" u="sng" dirty="0" smtClean="0"/>
              <a:t>You also be patient. Establish your hearts, for the coming of the Lord is at hand</a:t>
            </a:r>
            <a:r>
              <a:rPr lang="en-US" sz="3600" b="1" dirty="0" smtClean="0"/>
              <a:t>. James 5:7-8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2- Establish your hearts through patience</a:t>
            </a:r>
          </a:p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r>
              <a:rPr lang="en-US" sz="3600" b="1" dirty="0" smtClean="0"/>
              <a:t>It takes time for heart transformation</a:t>
            </a:r>
            <a:endParaRPr lang="en-US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sz="4300" b="1" i="1" dirty="0" smtClean="0"/>
              <a:t>Be anxious for nothing, but in everything by prayer and supplication, with thanksgiving, let your requests be made known to God; </a:t>
            </a:r>
            <a:r>
              <a:rPr lang="en-US" sz="4300" b="1" i="1" baseline="30000" dirty="0" smtClean="0"/>
              <a:t>7</a:t>
            </a:r>
            <a:r>
              <a:rPr lang="en-US" sz="4300" b="1" i="1" dirty="0" smtClean="0"/>
              <a:t> and the peace of God, which surpasses all understanding, </a:t>
            </a:r>
            <a:r>
              <a:rPr lang="en-US" sz="4300" b="1" i="1" u="sng" dirty="0" smtClean="0"/>
              <a:t>will guard your hearts and minds through Christ Jesus</a:t>
            </a:r>
            <a:r>
              <a:rPr lang="en-US" sz="4300" b="1" i="1" dirty="0" smtClean="0"/>
              <a:t>. Philippians 4:6-7</a:t>
            </a:r>
            <a:endParaRPr lang="en-US" sz="43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ctr">
              <a:buNone/>
            </a:pPr>
            <a:r>
              <a:rPr lang="en-US" sz="4400" b="1" baseline="30000" dirty="0" smtClean="0"/>
              <a:t>23</a:t>
            </a:r>
            <a:r>
              <a:rPr lang="en-US" sz="4400" b="1" dirty="0" smtClean="0"/>
              <a:t> </a:t>
            </a:r>
            <a:r>
              <a:rPr lang="en-US" sz="4400" dirty="0" smtClean="0"/>
              <a:t>When </a:t>
            </a:r>
            <a:r>
              <a:rPr lang="en-US" sz="4400" dirty="0" smtClean="0"/>
              <a:t>he came and had seen the grace of God, he was glad, and </a:t>
            </a:r>
            <a:r>
              <a:rPr lang="en-US" sz="4400" b="1" u="sng" dirty="0" smtClean="0"/>
              <a:t>encouraged them all that </a:t>
            </a:r>
            <a:r>
              <a:rPr lang="en-US" sz="4400" b="1" i="1" u="sng" dirty="0" smtClean="0"/>
              <a:t>with purpose of heart </a:t>
            </a:r>
            <a:r>
              <a:rPr lang="en-US" sz="4400" u="sng" dirty="0" smtClean="0"/>
              <a:t>they should continue with the Lord. </a:t>
            </a:r>
            <a:r>
              <a:rPr lang="en-US" sz="4400" dirty="0" smtClean="0"/>
              <a:t>Acts 11:23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4400" b="1" dirty="0" smtClean="0"/>
              <a:t>3- </a:t>
            </a:r>
            <a:r>
              <a:rPr lang="en-US" sz="4400" b="1" u="sng" dirty="0" smtClean="0"/>
              <a:t>Lay a foundation in your heart </a:t>
            </a:r>
            <a:r>
              <a:rPr lang="en-US" sz="4400" b="1" dirty="0" smtClean="0"/>
              <a:t>through prayer and the Word of God</a:t>
            </a:r>
            <a:endParaRPr lang="en-US" sz="4400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</TotalTime>
  <Words>276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Establish Your Hearts in the Lord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 Your Hearts in the Lord</dc:title>
  <dc:creator>user</dc:creator>
  <cp:lastModifiedBy>user</cp:lastModifiedBy>
  <cp:revision>1</cp:revision>
  <dcterms:created xsi:type="dcterms:W3CDTF">2011-08-28T13:21:49Z</dcterms:created>
  <dcterms:modified xsi:type="dcterms:W3CDTF">2011-08-28T13:39:03Z</dcterms:modified>
</cp:coreProperties>
</file>