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6" r:id="rId5"/>
    <p:sldId id="259" r:id="rId6"/>
    <p:sldId id="260" r:id="rId7"/>
    <p:sldId id="261" r:id="rId8"/>
    <p:sldId id="262" r:id="rId9"/>
    <p:sldId id="263" r:id="rId10"/>
    <p:sldId id="264" r:id="rId11"/>
    <p:sldId id="265" r:id="rId12"/>
    <p:sldId id="267" r:id="rId13"/>
    <p:sldId id="268" r:id="rId14"/>
    <p:sldId id="269" r:id="rId15"/>
    <p:sldId id="271"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87538-0EB7-6842-800D-EC5303A6BAA3}"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156816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87538-0EB7-6842-800D-EC5303A6BAA3}"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137765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87538-0EB7-6842-800D-EC5303A6BAA3}"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279166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87538-0EB7-6842-800D-EC5303A6BAA3}"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31414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87538-0EB7-6842-800D-EC5303A6BAA3}" type="datetimeFigureOut">
              <a:rPr lang="en-US" smtClean="0"/>
              <a:t>9/23/18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34813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87538-0EB7-6842-800D-EC5303A6BAA3}"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353547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87538-0EB7-6842-800D-EC5303A6BAA3}" type="datetimeFigureOut">
              <a:rPr lang="en-US" smtClean="0"/>
              <a:t>9/23/18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215568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87538-0EB7-6842-800D-EC5303A6BAA3}" type="datetimeFigureOut">
              <a:rPr lang="en-US" smtClean="0"/>
              <a:t>9/23/18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393679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87538-0EB7-6842-800D-EC5303A6BAA3}" type="datetimeFigureOut">
              <a:rPr lang="en-US" smtClean="0"/>
              <a:t>9/23/18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197242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87538-0EB7-6842-800D-EC5303A6BAA3}"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188026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87538-0EB7-6842-800D-EC5303A6BAA3}" type="datetimeFigureOut">
              <a:rPr lang="en-US" smtClean="0"/>
              <a:t>9/23/18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355F6-1302-5043-B14F-AA396B8FC4AF}" type="slidenum">
              <a:rPr lang="en-US" smtClean="0"/>
              <a:t>‹#›</a:t>
            </a:fld>
            <a:endParaRPr lang="en-US"/>
          </a:p>
        </p:txBody>
      </p:sp>
    </p:spTree>
    <p:extLst>
      <p:ext uri="{BB962C8B-B14F-4D97-AF65-F5344CB8AC3E}">
        <p14:creationId xmlns:p14="http://schemas.microsoft.com/office/powerpoint/2010/main" val="3188741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87538-0EB7-6842-800D-EC5303A6BAA3}" type="datetimeFigureOut">
              <a:rPr lang="en-US" smtClean="0"/>
              <a:t>9/23/18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355F6-1302-5043-B14F-AA396B8FC4AF}" type="slidenum">
              <a:rPr lang="en-US" smtClean="0"/>
              <a:t>‹#›</a:t>
            </a:fld>
            <a:endParaRPr lang="en-US"/>
          </a:p>
        </p:txBody>
      </p:sp>
    </p:spTree>
    <p:extLst>
      <p:ext uri="{BB962C8B-B14F-4D97-AF65-F5344CB8AC3E}">
        <p14:creationId xmlns:p14="http://schemas.microsoft.com/office/powerpoint/2010/main" val="45679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299" y="1114989"/>
            <a:ext cx="7772400" cy="1470025"/>
          </a:xfrm>
        </p:spPr>
        <p:txBody>
          <a:bodyPr>
            <a:noAutofit/>
          </a:bodyPr>
          <a:lstStyle/>
          <a:p>
            <a:r>
              <a:rPr lang="en-US" sz="5400" dirty="0" smtClean="0"/>
              <a:t>The Life of </a:t>
            </a:r>
            <a:br>
              <a:rPr lang="en-US" sz="5400" dirty="0" smtClean="0"/>
            </a:br>
            <a:r>
              <a:rPr lang="en-US" sz="5400" dirty="0" smtClean="0"/>
              <a:t>Elijah the Prophet</a:t>
            </a:r>
            <a:endParaRPr lang="en-US" sz="5400" dirty="0"/>
          </a:p>
        </p:txBody>
      </p:sp>
      <p:sp>
        <p:nvSpPr>
          <p:cNvPr id="3" name="Subtitle 2"/>
          <p:cNvSpPr>
            <a:spLocks noGrp="1"/>
          </p:cNvSpPr>
          <p:nvPr>
            <p:ph type="subTitle" idx="1"/>
          </p:nvPr>
        </p:nvSpPr>
        <p:spPr>
          <a:xfrm>
            <a:off x="1256140" y="4100642"/>
            <a:ext cx="6400800" cy="1752600"/>
          </a:xfrm>
        </p:spPr>
        <p:txBody>
          <a:bodyPr/>
          <a:lstStyle/>
          <a:p>
            <a:r>
              <a:rPr lang="en-US" sz="4000" b="1" dirty="0" smtClean="0">
                <a:solidFill>
                  <a:schemeClr val="tx1"/>
                </a:solidFill>
              </a:rPr>
              <a:t>Battle of </a:t>
            </a:r>
            <a:r>
              <a:rPr lang="en-US" sz="4000" b="1" dirty="0" err="1" smtClean="0">
                <a:solidFill>
                  <a:schemeClr val="tx1"/>
                </a:solidFill>
              </a:rPr>
              <a:t>th</a:t>
            </a:r>
            <a:r>
              <a:rPr lang="en-US" sz="4000" b="1" dirty="0" smtClean="0">
                <a:solidFill>
                  <a:schemeClr val="tx1"/>
                </a:solidFill>
              </a:rPr>
              <a:t> DEITIES</a:t>
            </a:r>
          </a:p>
          <a:p>
            <a:r>
              <a:rPr lang="en-US" sz="4000" b="1" dirty="0" smtClean="0">
                <a:solidFill>
                  <a:schemeClr val="tx1"/>
                </a:solidFill>
              </a:rPr>
              <a:t>Light </a:t>
            </a:r>
            <a:r>
              <a:rPr lang="en-US" sz="4000" b="1" dirty="0" smtClean="0">
                <a:solidFill>
                  <a:schemeClr val="tx1"/>
                </a:solidFill>
              </a:rPr>
              <a:t>&amp; Life Fall Series</a:t>
            </a:r>
          </a:p>
          <a:p>
            <a:endParaRPr lang="en-US" dirty="0"/>
          </a:p>
        </p:txBody>
      </p:sp>
    </p:spTree>
    <p:extLst>
      <p:ext uri="{BB962C8B-B14F-4D97-AF65-F5344CB8AC3E}">
        <p14:creationId xmlns:p14="http://schemas.microsoft.com/office/powerpoint/2010/main" val="426559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46"/>
            <a:ext cx="8229600" cy="5624817"/>
          </a:xfrm>
        </p:spPr>
        <p:txBody>
          <a:bodyPr/>
          <a:lstStyle/>
          <a:p>
            <a:pPr marL="0" indent="0">
              <a:buNone/>
            </a:pPr>
            <a:r>
              <a:rPr lang="en-US" b="1" baseline="30000" dirty="0" smtClean="0"/>
              <a:t>33 </a:t>
            </a:r>
            <a:r>
              <a:rPr lang="en-US" dirty="0" smtClean="0"/>
              <a:t>And he put the wood in order, cut the bull in pieces, and laid </a:t>
            </a:r>
            <a:r>
              <a:rPr lang="en-US" i="1" dirty="0" smtClean="0"/>
              <a:t>it</a:t>
            </a:r>
            <a:r>
              <a:rPr lang="en-US" dirty="0" smtClean="0"/>
              <a:t> on the wood, and said, “Fill four </a:t>
            </a:r>
            <a:r>
              <a:rPr lang="en-US" dirty="0" err="1" smtClean="0"/>
              <a:t>waterpots</a:t>
            </a:r>
            <a:r>
              <a:rPr lang="en-US" dirty="0" smtClean="0"/>
              <a:t> with water, and pour </a:t>
            </a:r>
            <a:r>
              <a:rPr lang="en-US" i="1" dirty="0" smtClean="0"/>
              <a:t>it</a:t>
            </a:r>
            <a:r>
              <a:rPr lang="en-US" dirty="0" smtClean="0"/>
              <a:t> on the burnt sacrifice and on the wood.” </a:t>
            </a:r>
            <a:r>
              <a:rPr lang="en-US" b="1" baseline="30000" dirty="0" smtClean="0"/>
              <a:t>34 </a:t>
            </a:r>
            <a:r>
              <a:rPr lang="en-US" dirty="0" smtClean="0"/>
              <a:t>Then he said, “Do </a:t>
            </a:r>
            <a:r>
              <a:rPr lang="en-US" i="1" dirty="0" smtClean="0"/>
              <a:t>it</a:t>
            </a:r>
            <a:r>
              <a:rPr lang="en-US" dirty="0" smtClean="0"/>
              <a:t> a second time,” and they did </a:t>
            </a:r>
            <a:r>
              <a:rPr lang="en-US" i="1" dirty="0" smtClean="0"/>
              <a:t>it</a:t>
            </a:r>
            <a:r>
              <a:rPr lang="en-US" dirty="0" smtClean="0"/>
              <a:t> a second time; and he said, “Do </a:t>
            </a:r>
            <a:r>
              <a:rPr lang="en-US" i="1" dirty="0" smtClean="0"/>
              <a:t>it</a:t>
            </a:r>
            <a:r>
              <a:rPr lang="en-US" dirty="0" smtClean="0"/>
              <a:t> a third time,” and they did </a:t>
            </a:r>
            <a:r>
              <a:rPr lang="en-US" i="1" dirty="0" smtClean="0"/>
              <a:t>it</a:t>
            </a:r>
            <a:r>
              <a:rPr lang="en-US" dirty="0" smtClean="0"/>
              <a:t> a third time. </a:t>
            </a:r>
            <a:r>
              <a:rPr lang="en-US" b="1" baseline="30000" dirty="0" smtClean="0"/>
              <a:t>35 </a:t>
            </a:r>
            <a:r>
              <a:rPr lang="en-US" dirty="0" smtClean="0"/>
              <a:t>So the water ran all around the altar; and he also filled the trench with water.</a:t>
            </a:r>
          </a:p>
          <a:p>
            <a:pPr marL="0" indent="0">
              <a:buNone/>
            </a:pPr>
            <a:endParaRPr lang="en-US" dirty="0"/>
          </a:p>
        </p:txBody>
      </p:sp>
    </p:spTree>
    <p:extLst>
      <p:ext uri="{BB962C8B-B14F-4D97-AF65-F5344CB8AC3E}">
        <p14:creationId xmlns:p14="http://schemas.microsoft.com/office/powerpoint/2010/main" val="375628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Kings 18:36-37</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it came to pass, at the time of the offering of the evening sacrifice, that Elijah the prophet came near and said, “Lord God of Abraham, Isaac, and Israel, let it be known this day that You are God in Israel and I am Your servant, and that I have done all these things at Your word. 37 Hear me, O Lord, hear me, that this people may know that You are the Lord God, and that You have turned their hearts back to You again.”</a:t>
            </a:r>
            <a:endParaRPr lang="en-US" dirty="0"/>
          </a:p>
        </p:txBody>
      </p:sp>
    </p:spTree>
    <p:extLst>
      <p:ext uri="{BB962C8B-B14F-4D97-AF65-F5344CB8AC3E}">
        <p14:creationId xmlns:p14="http://schemas.microsoft.com/office/powerpoint/2010/main" val="243711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Kings 18-38</a:t>
            </a:r>
            <a:endParaRPr lang="en-US" dirty="0"/>
          </a:p>
        </p:txBody>
      </p:sp>
      <p:sp>
        <p:nvSpPr>
          <p:cNvPr id="3" name="Content Placeholder 2"/>
          <p:cNvSpPr>
            <a:spLocks noGrp="1"/>
          </p:cNvSpPr>
          <p:nvPr>
            <p:ph sz="half" idx="1"/>
          </p:nvPr>
        </p:nvSpPr>
        <p:spPr>
          <a:xfrm>
            <a:off x="457200" y="1600200"/>
            <a:ext cx="3603087" cy="4525963"/>
          </a:xfrm>
        </p:spPr>
        <p:txBody>
          <a:bodyPr>
            <a:normAutofit/>
          </a:bodyPr>
          <a:lstStyle/>
          <a:p>
            <a:pPr marL="0" indent="0">
              <a:buNone/>
            </a:pPr>
            <a:r>
              <a:rPr lang="en-US" sz="3200" i="1" dirty="0"/>
              <a:t>Then the fire of the LORD fell, and consumed the burnt offering and the wood and the stones and the dust , and licked up the water that was in the trench. </a:t>
            </a:r>
            <a:endParaRPr lang="en-US" sz="3200" dirty="0"/>
          </a:p>
        </p:txBody>
      </p:sp>
      <p:pic>
        <p:nvPicPr>
          <p:cNvPr id="5" name="Content Placeholder 4"/>
          <p:cNvPicPr>
            <a:picLocks noGrp="1" noChangeAspect="1"/>
          </p:cNvPicPr>
          <p:nvPr>
            <p:ph sz="half" idx="2"/>
          </p:nvPr>
        </p:nvPicPr>
        <p:blipFill rotWithShape="1">
          <a:blip r:embed="rId2"/>
          <a:srcRect t="-142" b="-1366"/>
          <a:stretch/>
        </p:blipFill>
        <p:spPr>
          <a:xfrm>
            <a:off x="4060287" y="1600200"/>
            <a:ext cx="4626513" cy="4750187"/>
          </a:xfrm>
        </p:spPr>
      </p:pic>
    </p:spTree>
    <p:extLst>
      <p:ext uri="{BB962C8B-B14F-4D97-AF65-F5344CB8AC3E}">
        <p14:creationId xmlns:p14="http://schemas.microsoft.com/office/powerpoint/2010/main" val="128451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19404"/>
            <a:ext cx="8229600" cy="5106759"/>
          </a:xfrm>
        </p:spPr>
        <p:txBody>
          <a:bodyPr/>
          <a:lstStyle/>
          <a:p>
            <a:pPr marL="0" indent="0">
              <a:buNone/>
            </a:pPr>
            <a:r>
              <a:rPr lang="en-US" b="1" dirty="0" smtClean="0"/>
              <a:t>When </a:t>
            </a:r>
            <a:r>
              <a:rPr lang="en-US" b="1" dirty="0"/>
              <a:t>we are sure that we are in the will of God, we are </a:t>
            </a:r>
            <a:r>
              <a:rPr lang="en-US" b="1" u="sng" dirty="0"/>
              <a:t>invincible</a:t>
            </a:r>
            <a:r>
              <a:rPr lang="en-US" b="1" dirty="0"/>
              <a:t>. </a:t>
            </a:r>
          </a:p>
        </p:txBody>
      </p:sp>
    </p:spTree>
    <p:extLst>
      <p:ext uri="{BB962C8B-B14F-4D97-AF65-F5344CB8AC3E}">
        <p14:creationId xmlns:p14="http://schemas.microsoft.com/office/powerpoint/2010/main" val="319899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gn="ctr">
              <a:buNone/>
            </a:pPr>
            <a:r>
              <a:rPr lang="en-US" sz="3600" b="1" u="sng" dirty="0" smtClean="0"/>
              <a:t>Divided </a:t>
            </a:r>
            <a:r>
              <a:rPr lang="en-US" sz="3600" b="1" u="sng" dirty="0"/>
              <a:t>allegiance is as wrong as open idolatry</a:t>
            </a:r>
            <a:r>
              <a:rPr lang="en-US" sz="3600" dirty="0" smtClean="0">
                <a:effectLst/>
              </a:rPr>
              <a:t> </a:t>
            </a:r>
            <a:endParaRPr lang="en-US" sz="3600" dirty="0"/>
          </a:p>
        </p:txBody>
      </p:sp>
    </p:spTree>
    <p:extLst>
      <p:ext uri="{BB962C8B-B14F-4D97-AF65-F5344CB8AC3E}">
        <p14:creationId xmlns:p14="http://schemas.microsoft.com/office/powerpoint/2010/main" val="69047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208"/>
          </a:xfrm>
        </p:spPr>
        <p:txBody>
          <a:bodyPr>
            <a:normAutofit fontScale="90000"/>
          </a:bodyPr>
          <a:lstStyle/>
          <a:p>
            <a:endParaRPr lang="en-US" dirty="0"/>
          </a:p>
        </p:txBody>
      </p:sp>
      <p:sp>
        <p:nvSpPr>
          <p:cNvPr id="3" name="Content Placeholder 2"/>
          <p:cNvSpPr>
            <a:spLocks noGrp="1"/>
          </p:cNvSpPr>
          <p:nvPr>
            <p:ph idx="1"/>
          </p:nvPr>
        </p:nvSpPr>
        <p:spPr>
          <a:xfrm>
            <a:off x="457200" y="1270078"/>
            <a:ext cx="8229600" cy="4856086"/>
          </a:xfrm>
        </p:spPr>
        <p:txBody>
          <a:bodyPr/>
          <a:lstStyle/>
          <a:p>
            <a:pPr marL="0" indent="0">
              <a:buNone/>
            </a:pPr>
            <a:r>
              <a:rPr lang="en-US" b="1" dirty="0" smtClean="0"/>
              <a:t>Our </a:t>
            </a:r>
            <a:r>
              <a:rPr lang="en-US" b="1" dirty="0"/>
              <a:t>most effective tool is the </a:t>
            </a:r>
            <a:r>
              <a:rPr lang="en-US" b="1" u="sng" dirty="0"/>
              <a:t>prayer of faith </a:t>
            </a:r>
            <a:endParaRPr lang="en-US" b="1" u="sng" dirty="0" smtClean="0"/>
          </a:p>
          <a:p>
            <a:pPr marL="0" indent="0">
              <a:buNone/>
            </a:pPr>
            <a:endParaRPr lang="en-US" u="sng" dirty="0"/>
          </a:p>
        </p:txBody>
      </p:sp>
      <p:pic>
        <p:nvPicPr>
          <p:cNvPr id="4" name="Picture 3"/>
          <p:cNvPicPr>
            <a:picLocks noChangeAspect="1"/>
          </p:cNvPicPr>
          <p:nvPr/>
        </p:nvPicPr>
        <p:blipFill>
          <a:blip r:embed="rId2"/>
          <a:stretch>
            <a:fillRect/>
          </a:stretch>
        </p:blipFill>
        <p:spPr>
          <a:xfrm>
            <a:off x="1831492" y="2088943"/>
            <a:ext cx="5080000" cy="4428153"/>
          </a:xfrm>
          <a:prstGeom prst="rect">
            <a:avLst/>
          </a:prstGeom>
        </p:spPr>
      </p:pic>
    </p:spTree>
    <p:extLst>
      <p:ext uri="{BB962C8B-B14F-4D97-AF65-F5344CB8AC3E}">
        <p14:creationId xmlns:p14="http://schemas.microsoft.com/office/powerpoint/2010/main" val="85915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Never </a:t>
            </a:r>
            <a:r>
              <a:rPr lang="en-US" dirty="0"/>
              <a:t>underestimate the power of one </a:t>
            </a:r>
            <a:endParaRPr lang="en-US" dirty="0" smtClean="0"/>
          </a:p>
          <a:p>
            <a:pPr marL="0" indent="0" algn="ctr">
              <a:buNone/>
            </a:pPr>
            <a:r>
              <a:rPr lang="en-US" b="1" u="sng" dirty="0" smtClean="0"/>
              <a:t>totally </a:t>
            </a:r>
            <a:r>
              <a:rPr lang="en-US" b="1" u="sng" dirty="0"/>
              <a:t>dedicated life </a:t>
            </a:r>
          </a:p>
        </p:txBody>
      </p:sp>
    </p:spTree>
    <p:extLst>
      <p:ext uri="{BB962C8B-B14F-4D97-AF65-F5344CB8AC3E}">
        <p14:creationId xmlns:p14="http://schemas.microsoft.com/office/powerpoint/2010/main" val="401242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promises</a:t>
            </a:r>
            <a:endParaRPr lang="en-US" dirty="0"/>
          </a:p>
        </p:txBody>
      </p:sp>
      <p:sp>
        <p:nvSpPr>
          <p:cNvPr id="3" name="Content Placeholder 2"/>
          <p:cNvSpPr>
            <a:spLocks noGrp="1"/>
          </p:cNvSpPr>
          <p:nvPr>
            <p:ph idx="1"/>
          </p:nvPr>
        </p:nvSpPr>
        <p:spPr/>
        <p:txBody>
          <a:bodyPr/>
          <a:lstStyle/>
          <a:p>
            <a:endParaRPr lang="en-US" dirty="0" smtClean="0"/>
          </a:p>
          <a:p>
            <a:r>
              <a:rPr lang="en-US" dirty="0"/>
              <a:t>CONDITIONAL OR UNCONDITIONAL? </a:t>
            </a:r>
            <a:endParaRPr lang="en-US" dirty="0" smtClean="0"/>
          </a:p>
          <a:p>
            <a:endParaRPr lang="en-US" dirty="0"/>
          </a:p>
        </p:txBody>
      </p:sp>
    </p:spTree>
    <p:extLst>
      <p:ext uri="{BB962C8B-B14F-4D97-AF65-F5344CB8AC3E}">
        <p14:creationId xmlns:p14="http://schemas.microsoft.com/office/powerpoint/2010/main" val="31077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John 1 : 9</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If we confess our sins , He is faithful and righteous to forgive us our sins and to cleanse us from all unrighteousness . ”</a:t>
            </a:r>
            <a:r>
              <a:rPr lang="en-US" dirty="0" smtClean="0">
                <a:effectLst/>
              </a:rPr>
              <a:t> </a:t>
            </a:r>
            <a:endParaRPr lang="en-US" dirty="0"/>
          </a:p>
        </p:txBody>
      </p:sp>
    </p:spTree>
    <p:extLst>
      <p:ext uri="{BB962C8B-B14F-4D97-AF65-F5344CB8AC3E}">
        <p14:creationId xmlns:p14="http://schemas.microsoft.com/office/powerpoint/2010/main" val="389283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Philippians 4 : 19</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a:t>And my God will supply all your needs according to His riches in glory in Christ Jesus . </a:t>
            </a:r>
          </a:p>
        </p:txBody>
      </p:sp>
    </p:spTree>
    <p:extLst>
      <p:ext uri="{BB962C8B-B14F-4D97-AF65-F5344CB8AC3E}">
        <p14:creationId xmlns:p14="http://schemas.microsoft.com/office/powerpoint/2010/main" val="346896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i="1" dirty="0" smtClean="0"/>
              <a:t/>
            </a:r>
            <a:br>
              <a:rPr lang="en-US" b="1" i="1" dirty="0" smtClean="0"/>
            </a:br>
            <a:r>
              <a:rPr lang="en-US" b="1" i="1" dirty="0" smtClean="0"/>
              <a:t>1 Kings 18:1</a:t>
            </a:r>
            <a:r>
              <a:rPr lang="en-US" dirty="0" smtClean="0"/>
              <a:t/>
            </a:r>
            <a:br>
              <a:rPr lang="en-US" dirty="0" smtClean="0"/>
            </a:br>
            <a:endParaRPr lang="en-US" dirty="0"/>
          </a:p>
        </p:txBody>
      </p:sp>
      <p:sp>
        <p:nvSpPr>
          <p:cNvPr id="5" name="Content Placeholder 4"/>
          <p:cNvSpPr>
            <a:spLocks noGrp="1"/>
          </p:cNvSpPr>
          <p:nvPr>
            <p:ph idx="1"/>
          </p:nvPr>
        </p:nvSpPr>
        <p:spPr/>
        <p:txBody>
          <a:bodyPr/>
          <a:lstStyle/>
          <a:p>
            <a:pPr marL="0" indent="0">
              <a:buNone/>
            </a:pPr>
            <a:endParaRPr lang="en-US" b="1" i="1" dirty="0" smtClean="0"/>
          </a:p>
          <a:p>
            <a:pPr marL="0" indent="0">
              <a:buNone/>
            </a:pPr>
            <a:r>
              <a:rPr lang="en-US" b="1" i="1" dirty="0" smtClean="0"/>
              <a:t>Now </a:t>
            </a:r>
            <a:r>
              <a:rPr lang="en-US" b="1" i="1" dirty="0"/>
              <a:t>it came about after many days, that the word of the LORD came to Elijah in the third year , saying , “ </a:t>
            </a:r>
            <a:r>
              <a:rPr lang="en-US" b="1" i="1" dirty="0" smtClean="0"/>
              <a:t>Go, </a:t>
            </a:r>
            <a:r>
              <a:rPr lang="en-US" b="1" i="1" dirty="0"/>
              <a:t>show yourself to Ahab , and I will send rain on the face of the earth . </a:t>
            </a:r>
            <a:r>
              <a:rPr lang="en-US" b="1" i="1" dirty="0" smtClean="0"/>
              <a:t>”</a:t>
            </a:r>
            <a:endParaRPr lang="en-US" dirty="0"/>
          </a:p>
        </p:txBody>
      </p:sp>
    </p:spTree>
    <p:extLst>
      <p:ext uri="{BB962C8B-B14F-4D97-AF65-F5344CB8AC3E}">
        <p14:creationId xmlns:p14="http://schemas.microsoft.com/office/powerpoint/2010/main" val="179167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1 Kings 18 : 42 – 44</a:t>
            </a:r>
            <a:r>
              <a:rPr lang="en-US" dirty="0" smtClean="0">
                <a:effectLst/>
              </a:rPr>
              <a:t> </a:t>
            </a:r>
            <a:r>
              <a:rPr lang="en-US" dirty="0" smtClean="0"/>
              <a:t/>
            </a:r>
            <a:br>
              <a:rPr lang="en-US" dirty="0" smtClean="0"/>
            </a:br>
            <a:endParaRPr lang="en-US" dirty="0"/>
          </a:p>
        </p:txBody>
      </p:sp>
      <p:sp>
        <p:nvSpPr>
          <p:cNvPr id="3" name="Content Placeholder 2"/>
          <p:cNvSpPr>
            <a:spLocks noGrp="1"/>
          </p:cNvSpPr>
          <p:nvPr>
            <p:ph idx="1"/>
          </p:nvPr>
        </p:nvSpPr>
        <p:spPr>
          <a:xfrm>
            <a:off x="457200" y="1299392"/>
            <a:ext cx="8229600" cy="4525963"/>
          </a:xfrm>
        </p:spPr>
        <p:txBody>
          <a:bodyPr>
            <a:noAutofit/>
          </a:bodyPr>
          <a:lstStyle/>
          <a:p>
            <a:pPr marL="0" indent="0">
              <a:buNone/>
            </a:pPr>
            <a:r>
              <a:rPr lang="en-US" sz="3000" i="1" dirty="0"/>
              <a:t>So Ahab went up to eat and drink . But Elijah went up to the top of Carmel ; and he crouched down on the earth , and put his face between his knees . And he said to his servant , “ Go up now , look toward the sea . ” So he went up and looked and said , “ There is nothing . ” And he said , “ Go back ” seven times . And it came about at the seventh time , that he said , “ Behold , a cloud as small as a man’s hand is coming up from the sea . ” And he said , “ Go up , say to Ahab , ‘ Prepare your chariot and go down , so that the heavy shower does not stop you . ’ </a:t>
            </a:r>
            <a:r>
              <a:rPr lang="en-US" sz="3000" i="1" dirty="0" smtClean="0"/>
              <a:t>”</a:t>
            </a:r>
            <a:endParaRPr lang="en-US" sz="3000" dirty="0"/>
          </a:p>
        </p:txBody>
      </p:sp>
    </p:spTree>
    <p:extLst>
      <p:ext uri="{BB962C8B-B14F-4D97-AF65-F5344CB8AC3E}">
        <p14:creationId xmlns:p14="http://schemas.microsoft.com/office/powerpoint/2010/main" val="47903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He separated himself</a:t>
            </a:r>
          </a:p>
          <a:p>
            <a:pPr marL="514350" indent="-514350">
              <a:buFont typeface="+mj-lt"/>
              <a:buAutoNum type="arabicPeriod"/>
            </a:pPr>
            <a:r>
              <a:rPr lang="en-US" dirty="0" smtClean="0"/>
              <a:t>He Humbled himself</a:t>
            </a:r>
          </a:p>
          <a:p>
            <a:pPr marL="514350" indent="-514350">
              <a:buFont typeface="+mj-lt"/>
              <a:buAutoNum type="arabicPeriod"/>
            </a:pPr>
            <a:r>
              <a:rPr lang="en-US" dirty="0" smtClean="0"/>
              <a:t>He was specific in his prayer</a:t>
            </a:r>
          </a:p>
          <a:p>
            <a:pPr marL="514350" indent="-514350">
              <a:buFont typeface="+mj-lt"/>
              <a:buAutoNum type="arabicPeriod"/>
            </a:pPr>
            <a:r>
              <a:rPr lang="en-US" dirty="0" smtClean="0"/>
              <a:t>He was persistent</a:t>
            </a:r>
          </a:p>
          <a:p>
            <a:pPr marL="514350" indent="-514350">
              <a:buFont typeface="+mj-lt"/>
              <a:buAutoNum type="arabicPeriod"/>
            </a:pPr>
            <a:r>
              <a:rPr lang="en-US" dirty="0" smtClean="0"/>
              <a:t>He was expectant</a:t>
            </a:r>
            <a:endParaRPr lang="en-US" dirty="0"/>
          </a:p>
        </p:txBody>
      </p:sp>
    </p:spTree>
    <p:extLst>
      <p:ext uri="{BB962C8B-B14F-4D97-AF65-F5344CB8AC3E}">
        <p14:creationId xmlns:p14="http://schemas.microsoft.com/office/powerpoint/2010/main" val="48046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Kings 18:17-19</a:t>
            </a:r>
            <a:endParaRPr lang="en-US" dirty="0"/>
          </a:p>
        </p:txBody>
      </p:sp>
      <p:sp>
        <p:nvSpPr>
          <p:cNvPr id="3" name="Content Placeholder 2"/>
          <p:cNvSpPr>
            <a:spLocks noGrp="1"/>
          </p:cNvSpPr>
          <p:nvPr>
            <p:ph idx="1"/>
          </p:nvPr>
        </p:nvSpPr>
        <p:spPr/>
        <p:txBody>
          <a:bodyPr>
            <a:noAutofit/>
          </a:bodyPr>
          <a:lstStyle/>
          <a:p>
            <a:pPr marL="0" indent="0">
              <a:buNone/>
            </a:pPr>
            <a:r>
              <a:rPr lang="en-US" sz="2800" i="1" dirty="0" smtClean="0"/>
              <a:t>17 Then it happened, when Ahab saw Elijah, that Ahab said to him</a:t>
            </a:r>
            <a:r>
              <a:rPr lang="en-US" sz="2800" b="1" i="1" dirty="0" smtClean="0"/>
              <a:t>, “Is that you, O troubler of Israel?”</a:t>
            </a:r>
          </a:p>
          <a:p>
            <a:pPr marL="0" indent="0">
              <a:buNone/>
            </a:pPr>
            <a:r>
              <a:rPr lang="en-US" sz="2800" i="1" dirty="0" smtClean="0"/>
              <a:t>18 And he answered, </a:t>
            </a:r>
            <a:r>
              <a:rPr lang="en-US" sz="2800" b="1" i="1" dirty="0" smtClean="0"/>
              <a:t>“I have not troubled Israel, but you and your father’s house have</a:t>
            </a:r>
            <a:r>
              <a:rPr lang="en-US" sz="2800" i="1" dirty="0" smtClean="0"/>
              <a:t>, in that you have forsaken the commandments of the Lord and have followed the </a:t>
            </a:r>
            <a:r>
              <a:rPr lang="en-US" sz="2800" i="1" dirty="0" err="1" smtClean="0"/>
              <a:t>Baals</a:t>
            </a:r>
            <a:r>
              <a:rPr lang="en-US" sz="2800" i="1" dirty="0" smtClean="0"/>
              <a:t>. 19 Now therefore, send and gather all Israel to me on Mount Carmel, the four hundred and fifty prophets of Baal, and the four hundred prophets of [c]</a:t>
            </a:r>
            <a:r>
              <a:rPr lang="en-US" sz="2800" i="1" dirty="0" err="1" smtClean="0"/>
              <a:t>Asherah</a:t>
            </a:r>
            <a:r>
              <a:rPr lang="en-US" sz="2800" i="1" dirty="0" smtClean="0"/>
              <a:t>, who [d]eat at Jezebel’s table.”</a:t>
            </a:r>
            <a:endParaRPr lang="en-US" sz="2800" i="1" dirty="0"/>
          </a:p>
        </p:txBody>
      </p:sp>
    </p:spTree>
    <p:extLst>
      <p:ext uri="{BB962C8B-B14F-4D97-AF65-F5344CB8AC3E}">
        <p14:creationId xmlns:p14="http://schemas.microsoft.com/office/powerpoint/2010/main" val="405511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Elijah was not intimated</a:t>
            </a:r>
            <a:endParaRPr lang="en-US" dirty="0"/>
          </a:p>
        </p:txBody>
      </p:sp>
      <p:pic>
        <p:nvPicPr>
          <p:cNvPr id="4" name="Content Placeholder 3"/>
          <p:cNvPicPr>
            <a:picLocks noGrp="1" noChangeAspect="1"/>
          </p:cNvPicPr>
          <p:nvPr>
            <p:ph idx="1"/>
          </p:nvPr>
        </p:nvPicPr>
        <p:blipFill>
          <a:blip r:embed="rId2"/>
          <a:srcRect l="-18909" r="-18909"/>
          <a:stretch>
            <a:fillRect/>
          </a:stretch>
        </p:blipFill>
        <p:spPr/>
      </p:pic>
    </p:spTree>
    <p:extLst>
      <p:ext uri="{BB962C8B-B14F-4D97-AF65-F5344CB8AC3E}">
        <p14:creationId xmlns:p14="http://schemas.microsoft.com/office/powerpoint/2010/main" val="13555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Darkness all over the land</a:t>
            </a:r>
            <a:endParaRPr lang="en-US" dirty="0"/>
          </a:p>
        </p:txBody>
      </p:sp>
      <p:pic>
        <p:nvPicPr>
          <p:cNvPr id="4" name="Content Placeholder 3"/>
          <p:cNvPicPr>
            <a:picLocks noGrp="1" noChangeAspect="1"/>
          </p:cNvPicPr>
          <p:nvPr>
            <p:ph idx="1"/>
          </p:nvPr>
        </p:nvPicPr>
        <p:blipFill>
          <a:blip r:embed="rId2"/>
          <a:srcRect t="3183" b="3183"/>
          <a:stretch>
            <a:fillRect/>
          </a:stretch>
        </p:blipFill>
        <p:spPr/>
      </p:pic>
    </p:spTree>
    <p:extLst>
      <p:ext uri="{BB962C8B-B14F-4D97-AF65-F5344CB8AC3E}">
        <p14:creationId xmlns:p14="http://schemas.microsoft.com/office/powerpoint/2010/main" val="213026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 Kings 18:21-23 </a:t>
            </a:r>
            <a:endParaRPr lang="en-US" dirty="0"/>
          </a:p>
        </p:txBody>
      </p:sp>
      <p:sp>
        <p:nvSpPr>
          <p:cNvPr id="3" name="Content Placeholder 2"/>
          <p:cNvSpPr>
            <a:spLocks noGrp="1"/>
          </p:cNvSpPr>
          <p:nvPr>
            <p:ph idx="1"/>
          </p:nvPr>
        </p:nvSpPr>
        <p:spPr>
          <a:xfrm>
            <a:off x="457200" y="1600200"/>
            <a:ext cx="8229600" cy="4867168"/>
          </a:xfrm>
        </p:spPr>
        <p:txBody>
          <a:bodyPr>
            <a:normAutofit fontScale="92500" lnSpcReduction="20000"/>
          </a:bodyPr>
          <a:lstStyle/>
          <a:p>
            <a:pPr marL="0" indent="0">
              <a:buNone/>
            </a:pPr>
            <a:r>
              <a:rPr lang="en-US" b="1" baseline="30000" dirty="0" smtClean="0"/>
              <a:t>21</a:t>
            </a:r>
            <a:r>
              <a:rPr lang="en-US" b="1" baseline="30000" dirty="0"/>
              <a:t> </a:t>
            </a:r>
            <a:r>
              <a:rPr lang="en-US" b="1" dirty="0"/>
              <a:t>And Elijah came to all the people, and said, “How long will you falter between two opinions? If the </a:t>
            </a:r>
            <a:r>
              <a:rPr lang="en-US" b="1" cap="small" dirty="0"/>
              <a:t>Lord</a:t>
            </a:r>
            <a:r>
              <a:rPr lang="en-US" b="1" dirty="0"/>
              <a:t> </a:t>
            </a:r>
            <a:r>
              <a:rPr lang="en-US" b="1" i="1" dirty="0"/>
              <a:t>is</a:t>
            </a:r>
            <a:r>
              <a:rPr lang="en-US" b="1" dirty="0"/>
              <a:t> God, follow Him; but if Baal, follow him.”</a:t>
            </a:r>
            <a:r>
              <a:rPr lang="en-US" dirty="0"/>
              <a:t> But the people answered him not a word. </a:t>
            </a:r>
            <a:r>
              <a:rPr lang="en-US" b="1" baseline="30000" dirty="0"/>
              <a:t>22 </a:t>
            </a:r>
            <a:r>
              <a:rPr lang="en-US" dirty="0"/>
              <a:t>Then Elijah said to the people, “I alone am left a prophet of the </a:t>
            </a:r>
            <a:r>
              <a:rPr lang="en-US" cap="small" dirty="0"/>
              <a:t>Lord</a:t>
            </a:r>
            <a:r>
              <a:rPr lang="en-US" dirty="0"/>
              <a:t>; but Baal’s prophets </a:t>
            </a:r>
            <a:r>
              <a:rPr lang="en-US" i="1" dirty="0"/>
              <a:t>are</a:t>
            </a:r>
            <a:r>
              <a:rPr lang="en-US" dirty="0"/>
              <a:t> four hundred and fifty men. </a:t>
            </a:r>
            <a:r>
              <a:rPr lang="en-US" b="1" baseline="30000" dirty="0"/>
              <a:t>23 </a:t>
            </a:r>
            <a:r>
              <a:rPr lang="en-US" dirty="0"/>
              <a:t>Therefore let them give us two bulls; and let them choose one bull for themselves, cut it in pieces, and lay </a:t>
            </a:r>
            <a:r>
              <a:rPr lang="en-US" i="1" dirty="0"/>
              <a:t>it</a:t>
            </a:r>
            <a:r>
              <a:rPr lang="en-US" dirty="0"/>
              <a:t> on the wood, but put no fire </a:t>
            </a:r>
            <a:r>
              <a:rPr lang="en-US" i="1" dirty="0"/>
              <a:t>under it;</a:t>
            </a:r>
            <a:r>
              <a:rPr lang="en-US" dirty="0"/>
              <a:t> and I will prepare the other bull, and lay </a:t>
            </a:r>
            <a:r>
              <a:rPr lang="en-US" i="1" dirty="0"/>
              <a:t>it</a:t>
            </a:r>
            <a:r>
              <a:rPr lang="en-US" dirty="0"/>
              <a:t> on the wood, but put no fire </a:t>
            </a:r>
            <a:r>
              <a:rPr lang="en-US" i="1" dirty="0"/>
              <a:t>under it.</a:t>
            </a:r>
            <a:endParaRPr lang="en-US" dirty="0"/>
          </a:p>
          <a:p>
            <a:endParaRPr lang="en-US" dirty="0"/>
          </a:p>
        </p:txBody>
      </p:sp>
    </p:spTree>
    <p:extLst>
      <p:ext uri="{BB962C8B-B14F-4D97-AF65-F5344CB8AC3E}">
        <p14:creationId xmlns:p14="http://schemas.microsoft.com/office/powerpoint/2010/main" val="45309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1 Kings 18 : 24</a:t>
            </a:r>
            <a:r>
              <a:rPr lang="en-US" dirty="0" smtClean="0">
                <a:effectLst/>
              </a:rPr>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Then you call on the name of your gods, and I will call on the name of the Lord; and the God who answers by fire, He is God.”</a:t>
            </a:r>
          </a:p>
          <a:p>
            <a:pPr marL="0" indent="0">
              <a:buNone/>
            </a:pPr>
            <a:r>
              <a:rPr lang="en-US" dirty="0" smtClean="0"/>
              <a:t>And </a:t>
            </a:r>
            <a:r>
              <a:rPr lang="en-US" dirty="0"/>
              <a:t>all the people answered and said , “ That is a good idea . </a:t>
            </a:r>
            <a:r>
              <a:rPr lang="en-US" dirty="0" smtClean="0"/>
              <a:t>”</a:t>
            </a:r>
            <a:endParaRPr lang="en-US" dirty="0"/>
          </a:p>
        </p:txBody>
      </p:sp>
    </p:spTree>
    <p:extLst>
      <p:ext uri="{BB962C8B-B14F-4D97-AF65-F5344CB8AC3E}">
        <p14:creationId xmlns:p14="http://schemas.microsoft.com/office/powerpoint/2010/main" val="356160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1 Kings 18:27</a:t>
            </a:r>
            <a:r>
              <a:rPr lang="en-US" dirty="0" smtClean="0"/>
              <a:t>-</a:t>
            </a:r>
            <a:r>
              <a:rPr lang="en-US" b="1" dirty="0" smtClean="0"/>
              <a:t>29</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And it came about at noon, that Elijah mocked them and said, “ Call out with a loud voice, for he is a god; either he is occupied or gone aside, or is on a journey, or perhaps he is asleep and needs to be awakened . ” </a:t>
            </a:r>
            <a:r>
              <a:rPr lang="en-US" dirty="0" smtClean="0"/>
              <a:t>“</a:t>
            </a:r>
            <a:r>
              <a:rPr lang="en-US" dirty="0"/>
              <a:t>So they cried aloud, and cut themselves, as was their custom, with </a:t>
            </a:r>
            <a:r>
              <a:rPr lang="en-US" dirty="0" smtClean="0"/>
              <a:t>knives </a:t>
            </a:r>
            <a:r>
              <a:rPr lang="en-US" dirty="0"/>
              <a:t>and lances, until the blood gushed out on them. </a:t>
            </a:r>
            <a:r>
              <a:rPr lang="en-US" b="1" baseline="30000" dirty="0"/>
              <a:t>29 </a:t>
            </a:r>
            <a:r>
              <a:rPr lang="en-US" dirty="0"/>
              <a:t>And when midday was past, they prophesied until the time of the offering of the evening sacrifice. But there was no voice; no one answered, no one paid attention.”</a:t>
            </a:r>
            <a:r>
              <a:rPr lang="en-US" dirty="0" smtClean="0">
                <a:effectLst/>
              </a:rPr>
              <a:t> </a:t>
            </a:r>
            <a:endParaRPr lang="en-US" dirty="0"/>
          </a:p>
        </p:txBody>
      </p:sp>
    </p:spTree>
    <p:extLst>
      <p:ext uri="{BB962C8B-B14F-4D97-AF65-F5344CB8AC3E}">
        <p14:creationId xmlns:p14="http://schemas.microsoft.com/office/powerpoint/2010/main" val="92061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Kings 18:30-35</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T</a:t>
            </a:r>
            <a:r>
              <a:rPr lang="en-US" dirty="0"/>
              <a:t>hen Elijah said to all the people, “Come near to me.” So all the people came near to him. </a:t>
            </a:r>
            <a:r>
              <a:rPr lang="en-US" u="sng" dirty="0"/>
              <a:t>And he repaired the altar of the </a:t>
            </a:r>
            <a:r>
              <a:rPr lang="en-US" u="sng" cap="small" dirty="0"/>
              <a:t>Lord</a:t>
            </a:r>
            <a:r>
              <a:rPr lang="en-US" u="sng" dirty="0"/>
              <a:t> </a:t>
            </a:r>
            <a:r>
              <a:rPr lang="en-US" i="1" u="sng" dirty="0"/>
              <a:t>that was</a:t>
            </a:r>
            <a:r>
              <a:rPr lang="en-US" u="sng" dirty="0"/>
              <a:t> broken down. </a:t>
            </a:r>
            <a:r>
              <a:rPr lang="en-US" b="1" baseline="30000" dirty="0"/>
              <a:t>31 </a:t>
            </a:r>
            <a:r>
              <a:rPr lang="en-US" dirty="0"/>
              <a:t>And Elijah took twelve stones, according to the number of the tribes of the sons of Jacob, to whom the word of the </a:t>
            </a:r>
            <a:r>
              <a:rPr lang="en-US" cap="small" dirty="0"/>
              <a:t>Lord</a:t>
            </a:r>
            <a:r>
              <a:rPr lang="en-US" dirty="0"/>
              <a:t> had come, saying, “Israel shall be your name.” </a:t>
            </a:r>
            <a:r>
              <a:rPr lang="en-US" b="1" baseline="30000" dirty="0"/>
              <a:t>32 </a:t>
            </a:r>
            <a:r>
              <a:rPr lang="en-US" dirty="0"/>
              <a:t>Then with the stones he built an altar in the name of the </a:t>
            </a:r>
            <a:r>
              <a:rPr lang="en-US" cap="small" dirty="0"/>
              <a:t>Lord</a:t>
            </a:r>
            <a:r>
              <a:rPr lang="en-US" dirty="0"/>
              <a:t>; and he made a trench around the altar large enough to hold two </a:t>
            </a:r>
            <a:r>
              <a:rPr lang="en-US" dirty="0" err="1"/>
              <a:t>seahs</a:t>
            </a:r>
            <a:r>
              <a:rPr lang="en-US" dirty="0"/>
              <a:t> of seed. </a:t>
            </a:r>
          </a:p>
        </p:txBody>
      </p:sp>
    </p:spTree>
    <p:extLst>
      <p:ext uri="{BB962C8B-B14F-4D97-AF65-F5344CB8AC3E}">
        <p14:creationId xmlns:p14="http://schemas.microsoft.com/office/powerpoint/2010/main" val="2785241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TotalTime>
  <Words>746</Words>
  <Application>Microsoft Macintosh PowerPoint</Application>
  <PresentationFormat>On-screen Show (4:3)</PresentationFormat>
  <Paragraphs>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Life of  Elijah the Prophet</vt:lpstr>
      <vt:lpstr> 1 Kings 18:1 </vt:lpstr>
      <vt:lpstr>1 Kings 18:17-19</vt:lpstr>
      <vt:lpstr>Elijah was not intimated</vt:lpstr>
      <vt:lpstr>Darkness all over the land</vt:lpstr>
      <vt:lpstr>1 Kings 18:21-23 </vt:lpstr>
      <vt:lpstr> 1 Kings 18 : 24  </vt:lpstr>
      <vt:lpstr>1 Kings 18:27-29</vt:lpstr>
      <vt:lpstr>1 Kings 18:30-35</vt:lpstr>
      <vt:lpstr>PowerPoint Presentation</vt:lpstr>
      <vt:lpstr>1 Kings 18:36-37</vt:lpstr>
      <vt:lpstr>1 Kings 18-38</vt:lpstr>
      <vt:lpstr>PowerPoint Presentation</vt:lpstr>
      <vt:lpstr>PowerPoint Presentation</vt:lpstr>
      <vt:lpstr>PowerPoint Presentation</vt:lpstr>
      <vt:lpstr>PowerPoint Presentation</vt:lpstr>
      <vt:lpstr>God’s promises</vt:lpstr>
      <vt:lpstr>1 John 1 : 9</vt:lpstr>
      <vt:lpstr> Philippians 4 : 19 </vt:lpstr>
      <vt:lpstr> 1 Kings 18 : 42 – 44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Elijah the Prophet</dc:title>
  <dc:creator>Apple User</dc:creator>
  <cp:lastModifiedBy>Apple User</cp:lastModifiedBy>
  <cp:revision>6</cp:revision>
  <dcterms:created xsi:type="dcterms:W3CDTF">2018-09-23T11:05:42Z</dcterms:created>
  <dcterms:modified xsi:type="dcterms:W3CDTF">2018-09-23T11:48:07Z</dcterms:modified>
</cp:coreProperties>
</file>