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sldIdLst>
    <p:sldId id="256" r:id="rId2"/>
    <p:sldId id="257" r:id="rId3"/>
    <p:sldId id="277" r:id="rId4"/>
    <p:sldId id="258" r:id="rId5"/>
    <p:sldId id="278" r:id="rId6"/>
    <p:sldId id="259" r:id="rId7"/>
    <p:sldId id="260" r:id="rId8"/>
    <p:sldId id="261" r:id="rId9"/>
    <p:sldId id="262" r:id="rId10"/>
    <p:sldId id="265" r:id="rId11"/>
    <p:sldId id="264" r:id="rId12"/>
    <p:sldId id="283" r:id="rId13"/>
    <p:sldId id="281" r:id="rId14"/>
    <p:sldId id="280" r:id="rId15"/>
    <p:sldId id="279" r:id="rId16"/>
    <p:sldId id="284" r:id="rId17"/>
    <p:sldId id="282" r:id="rId18"/>
    <p:sldId id="266" r:id="rId19"/>
    <p:sldId id="275" r:id="rId20"/>
    <p:sldId id="267" r:id="rId21"/>
    <p:sldId id="276" r:id="rId22"/>
    <p:sldId id="268" r:id="rId23"/>
    <p:sldId id="269" r:id="rId24"/>
    <p:sldId id="270" r:id="rId25"/>
    <p:sldId id="271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E6655E-FF39-4D65-B4AE-5E6C0AC22A9A}" type="datetimeFigureOut">
              <a:rPr lang="en-US" smtClean="0"/>
              <a:pPr/>
              <a:t>5/2/10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0D7E834-D2BF-4B01-B9D9-CD0B23F13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76800"/>
            <a:ext cx="83058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Light &amp; Life </a:t>
            </a:r>
          </a:p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Holy 50 Days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05800" cy="19812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The Resurrected Mind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990600"/>
            <a:ext cx="28956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72000"/>
          </a:xfrm>
        </p:spPr>
        <p:txBody>
          <a:bodyPr/>
          <a:lstStyle/>
          <a:p>
            <a:pPr lvl="3">
              <a:buNone/>
            </a:pPr>
            <a:endParaRPr lang="en-US" dirty="0" smtClean="0"/>
          </a:p>
          <a:p>
            <a:pPr lvl="3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Things that lose their original beauty or decrease in value or change in a drastic way for the worse.  They become defiled, spoiled or fade away.</a:t>
            </a:r>
          </a:p>
          <a:p>
            <a:pPr lvl="3">
              <a:buNone/>
            </a:pPr>
            <a:endParaRPr lang="en-US" sz="3200" dirty="0" smtClean="0">
              <a:solidFill>
                <a:srgbClr val="FFFF00"/>
              </a:solidFill>
            </a:endParaRPr>
          </a:p>
          <a:p>
            <a:pPr lvl="3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Has limited life span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The Corruptible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What things are corruptible ?</a:t>
            </a:r>
          </a:p>
          <a:p>
            <a:pPr lvl="1"/>
            <a:r>
              <a:rPr lang="en-US" sz="2800" dirty="0" smtClean="0">
                <a:solidFill>
                  <a:srgbClr val="FFFF00"/>
                </a:solidFill>
              </a:rPr>
              <a:t>Gold and silver</a:t>
            </a:r>
          </a:p>
          <a:p>
            <a:pPr lvl="2"/>
            <a:r>
              <a:rPr lang="en-US" sz="2800" dirty="0" smtClean="0">
                <a:solidFill>
                  <a:srgbClr val="FFFF00"/>
                </a:solidFill>
              </a:rPr>
              <a:t>knowing that you were not redeemed with corruptible things, </a:t>
            </a:r>
            <a:r>
              <a:rPr lang="en-US" sz="2800" i="1" dirty="0" smtClean="0">
                <a:solidFill>
                  <a:srgbClr val="FFFF00"/>
                </a:solidFill>
              </a:rPr>
              <a:t>like silver or gold, 1 Pet 1:18</a:t>
            </a:r>
          </a:p>
          <a:p>
            <a:pPr lvl="2"/>
            <a:r>
              <a:rPr lang="en-US" sz="2800" dirty="0" smtClean="0">
                <a:solidFill>
                  <a:srgbClr val="FFFF00"/>
                </a:solidFill>
              </a:rPr>
              <a:t>that the genuineness of your faith, </a:t>
            </a:r>
            <a:r>
              <a:rPr lang="en-US" sz="2800" i="1" dirty="0" smtClean="0">
                <a:solidFill>
                  <a:srgbClr val="FFFF00"/>
                </a:solidFill>
              </a:rPr>
              <a:t>being much more precious than gold that perishes,  1 Pet 1:7</a:t>
            </a:r>
            <a:endParaRPr lang="en-US" sz="2800" dirty="0" smtClean="0">
              <a:solidFill>
                <a:srgbClr val="FFFF00"/>
              </a:solidFill>
            </a:endParaRPr>
          </a:p>
          <a:p>
            <a:pPr lvl="8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The corruptible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 car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902" r="-10902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 rus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500" r="-17500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righton luxury hom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500" r="-17500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rmit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231" r="-10231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ody building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6341" r="-36341"/>
          <a:stretch>
            <a:fillRect/>
          </a:stretch>
        </p:blipFill>
        <p:spPr>
          <a:xfrm>
            <a:off x="-457200" y="-2209800"/>
            <a:ext cx="10012680" cy="5562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rinkled fac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2853" r="-12853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beautiful cars</a:t>
            </a:r>
          </a:p>
          <a:p>
            <a:r>
              <a:rPr lang="en-US" dirty="0" smtClean="0"/>
              <a:t>Luxury homes</a:t>
            </a:r>
          </a:p>
          <a:p>
            <a:r>
              <a:rPr lang="en-US" dirty="0" smtClean="0"/>
              <a:t>Great bodies</a:t>
            </a:r>
          </a:p>
          <a:p>
            <a:r>
              <a:rPr lang="en-US" dirty="0" smtClean="0"/>
              <a:t>Gourmet foods</a:t>
            </a:r>
          </a:p>
          <a:p>
            <a:r>
              <a:rPr lang="en-US" dirty="0" smtClean="0"/>
              <a:t>Stock Portfolios</a:t>
            </a:r>
          </a:p>
          <a:p>
            <a:r>
              <a:rPr lang="en-US" dirty="0" smtClean="0"/>
              <a:t>I phones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Value never decreases, beauty never fades, does not spoil,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Is eternal!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Incorruptible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 </a:t>
            </a:r>
            <a:r>
              <a:rPr lang="en-US" b="1" dirty="0" smtClean="0">
                <a:solidFill>
                  <a:srgbClr val="FFFF00"/>
                </a:solidFill>
              </a:rPr>
              <a:t>1 If then you were </a:t>
            </a:r>
            <a:r>
              <a:rPr lang="en-US" b="1" u="sng" dirty="0" smtClean="0">
                <a:solidFill>
                  <a:srgbClr val="FFFF00"/>
                </a:solidFill>
              </a:rPr>
              <a:t>raised</a:t>
            </a:r>
            <a:r>
              <a:rPr lang="en-US" b="1" dirty="0" smtClean="0">
                <a:solidFill>
                  <a:srgbClr val="FFFF00"/>
                </a:solidFill>
              </a:rPr>
              <a:t> with Christ, seek those things which are above, where Christ is, sitting at the right hand of God. 2 </a:t>
            </a:r>
            <a:r>
              <a:rPr lang="en-US" b="1" u="sng" dirty="0" smtClean="0">
                <a:solidFill>
                  <a:srgbClr val="FFFF00"/>
                </a:solidFill>
              </a:rPr>
              <a:t>Set your mind on things above, not on things on the earth</a:t>
            </a:r>
            <a:r>
              <a:rPr lang="en-US" b="1" dirty="0" smtClean="0">
                <a:solidFill>
                  <a:srgbClr val="FFFF00"/>
                </a:solidFill>
              </a:rPr>
              <a:t>. 3 For you died, and your </a:t>
            </a:r>
            <a:r>
              <a:rPr lang="en-US" b="1" u="sng" dirty="0" smtClean="0">
                <a:solidFill>
                  <a:srgbClr val="FFFF00"/>
                </a:solidFill>
              </a:rPr>
              <a:t>life is hidden with Christ </a:t>
            </a:r>
            <a:r>
              <a:rPr lang="en-US" b="1" dirty="0" smtClean="0">
                <a:solidFill>
                  <a:srgbClr val="FFFF00"/>
                </a:solidFill>
              </a:rPr>
              <a:t>in God. 4 When Christ </a:t>
            </a:r>
            <a:r>
              <a:rPr lang="en-US" b="1" i="1" dirty="0" smtClean="0">
                <a:solidFill>
                  <a:srgbClr val="FFFF00"/>
                </a:solidFill>
              </a:rPr>
              <a:t>who is our life appears, then you also will appear with Him in glory.5 Therefore </a:t>
            </a:r>
            <a:r>
              <a:rPr lang="en-US" b="1" i="1" u="sng" dirty="0" smtClean="0">
                <a:solidFill>
                  <a:srgbClr val="FFFF00"/>
                </a:solidFill>
              </a:rPr>
              <a:t>put to death </a:t>
            </a:r>
            <a:r>
              <a:rPr lang="en-US" b="1" i="1" dirty="0" smtClean="0">
                <a:solidFill>
                  <a:srgbClr val="FFFF00"/>
                </a:solidFill>
              </a:rPr>
              <a:t>your members which are on the earth:  Col: 3:1-5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What makes a resurrected mind?	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</a:rPr>
              <a:t>an inheritance </a:t>
            </a:r>
            <a:r>
              <a:rPr lang="en-US" sz="2800" dirty="0" smtClean="0">
                <a:solidFill>
                  <a:srgbClr val="FFFF00"/>
                </a:solidFill>
              </a:rPr>
              <a:t>incorruptible and undefiled and that does not fade away, reserved in heaven for you             1 Peter 1:4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having been </a:t>
            </a:r>
            <a:r>
              <a:rPr lang="en-US" sz="2800" u="sng" dirty="0" smtClean="0">
                <a:solidFill>
                  <a:srgbClr val="FFFF00"/>
                </a:solidFill>
              </a:rPr>
              <a:t>born again, not of corruptible seed but incorruptible</a:t>
            </a:r>
            <a:r>
              <a:rPr lang="en-US" sz="2800" dirty="0" smtClean="0">
                <a:solidFill>
                  <a:srgbClr val="FFFF00"/>
                </a:solidFill>
              </a:rPr>
              <a:t>, through the word of God which lives and abides forever 1 Pet 1:23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Incorruptible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Do not let your adornment be </a:t>
            </a:r>
            <a:r>
              <a:rPr lang="en-US" i="1" dirty="0" smtClean="0">
                <a:solidFill>
                  <a:srgbClr val="FFFF00"/>
                </a:solidFill>
              </a:rPr>
              <a:t>merely outward—arranging the hair, wearing gold, or putting on fine apparel— </a:t>
            </a:r>
            <a:r>
              <a:rPr lang="en-US" b="1" i="1" dirty="0" smtClean="0">
                <a:solidFill>
                  <a:srgbClr val="FFFF00"/>
                </a:solidFill>
              </a:rPr>
              <a:t>4 rather let it be the hidden person of the heart, with </a:t>
            </a:r>
            <a:r>
              <a:rPr lang="en-US" b="1" i="1" u="sng" dirty="0" smtClean="0">
                <a:solidFill>
                  <a:srgbClr val="FFFF00"/>
                </a:solidFill>
              </a:rPr>
              <a:t>the incorruptible beauty </a:t>
            </a:r>
            <a:r>
              <a:rPr lang="en-US" b="1" i="1" dirty="0" smtClean="0">
                <a:solidFill>
                  <a:srgbClr val="FFFF00"/>
                </a:solidFill>
              </a:rPr>
              <a:t>of a gentle and quiet spirit, which is very precious in the sight of God. 1 Pet 3:3-4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and when the Chief Shepherd appears, you will receive the crown of glory that does not fade away.      1 Peter 5:4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Incorruptible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 resurrected mind </a:t>
            </a:r>
            <a:r>
              <a:rPr lang="en-US" u="sng" dirty="0" smtClean="0">
                <a:solidFill>
                  <a:srgbClr val="FFFF00"/>
                </a:solidFill>
              </a:rPr>
              <a:t>accepts and endures suffering</a:t>
            </a:r>
            <a:r>
              <a:rPr lang="en-US" dirty="0" smtClean="0">
                <a:solidFill>
                  <a:srgbClr val="FFFF00"/>
                </a:solidFill>
              </a:rPr>
              <a:t>- As if going through fire  to be made more pure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u="sng" dirty="0" smtClean="0"/>
              <a:t>In this you greatly rejoice</a:t>
            </a:r>
            <a:r>
              <a:rPr lang="en-US" dirty="0" smtClean="0"/>
              <a:t>, though now for a little while, if need be, you have been grieved by various trials, </a:t>
            </a:r>
            <a:r>
              <a:rPr lang="en-US" b="1" dirty="0" smtClean="0"/>
              <a:t>7 that the genuineness of your faith, </a:t>
            </a:r>
            <a:r>
              <a:rPr lang="en-US" b="1" i="1" dirty="0" smtClean="0"/>
              <a:t>being much more precious than gold that perishes, though it is tested by fire, may be found to praise, honor, and glory at the revelation of Jesus Christ, 1 Pet 1:6-7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Fiery Trial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goal of the pilgrimage- to return having burned off those things that are impure, and acquired a beauty through virtues so  that we could be presented to Christ as glorious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It is part of the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Fiery Trial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200" dirty="0" smtClean="0">
                <a:solidFill>
                  <a:srgbClr val="FFFF00"/>
                </a:solidFill>
              </a:rPr>
              <a:t>Because is has hope, a living hope.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Blessed </a:t>
            </a:r>
            <a:r>
              <a:rPr lang="en-US" sz="3200" i="1" dirty="0" smtClean="0">
                <a:solidFill>
                  <a:srgbClr val="FFFF00"/>
                </a:solidFill>
              </a:rPr>
              <a:t>be the God and Father of our Lord Jesus Christ, who according to His abundant mercy has begotten us again to a </a:t>
            </a:r>
            <a:r>
              <a:rPr lang="en-US" sz="3200" i="1" u="sng" dirty="0" smtClean="0">
                <a:solidFill>
                  <a:srgbClr val="FFFF00"/>
                </a:solidFill>
              </a:rPr>
              <a:t>living hope through the resurrection of Jesus Christ from the dead</a:t>
            </a:r>
            <a:r>
              <a:rPr lang="en-US" sz="3200" i="1" dirty="0" smtClean="0">
                <a:solidFill>
                  <a:srgbClr val="FFFF00"/>
                </a:solidFill>
              </a:rPr>
              <a:t>, </a:t>
            </a:r>
            <a:r>
              <a:rPr lang="en-US" sz="3200" b="1" i="1" dirty="0" smtClean="0">
                <a:solidFill>
                  <a:srgbClr val="FFFF00"/>
                </a:solidFill>
              </a:rPr>
              <a:t>4 to an inheritance incorruptible and undefiled and that does not fade away, </a:t>
            </a:r>
            <a:r>
              <a:rPr lang="en-US" sz="3200" b="1" i="1" u="sng" dirty="0" smtClean="0">
                <a:solidFill>
                  <a:srgbClr val="FFFF00"/>
                </a:solidFill>
              </a:rPr>
              <a:t>reserved in heaven for you, 5 who are kept by the power of God through faith </a:t>
            </a:r>
            <a:r>
              <a:rPr lang="en-US" sz="3200" b="1" i="1" dirty="0" smtClean="0">
                <a:solidFill>
                  <a:srgbClr val="FFFF00"/>
                </a:solidFill>
              </a:rPr>
              <a:t>for salvation ready to be revealed in the last time.  1 Pet 3:3-5</a:t>
            </a:r>
            <a:endParaRPr lang="en-US" sz="3200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Resurrected mind endures suffering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Because suffering precedes </a:t>
            </a:r>
            <a:r>
              <a:rPr lang="en-US" u="sng" dirty="0" smtClean="0">
                <a:solidFill>
                  <a:srgbClr val="FFFF00"/>
                </a:solidFill>
              </a:rPr>
              <a:t>eternal</a:t>
            </a:r>
            <a:r>
              <a:rPr lang="en-US" dirty="0" smtClean="0">
                <a:solidFill>
                  <a:srgbClr val="FFFF00"/>
                </a:solidFill>
              </a:rPr>
              <a:t> glory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Beloved, do not think it strange concerning the fiery trial which is to try you, as though some strange thing happened to you; </a:t>
            </a:r>
            <a:r>
              <a:rPr lang="en-US" b="1" dirty="0" smtClean="0">
                <a:solidFill>
                  <a:srgbClr val="FFFF00"/>
                </a:solidFill>
              </a:rPr>
              <a:t>13 but rejoice to the extent that you partake of Christ’s sufferings, that when His glory is revealed, you may also be glad with exceeding joy. 1 Pet 4:12-13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Resurrected mind endures suffering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Christ is the Precious- Mentioned 6 times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Christ is the  precious one to those who believe 1 Pet 2:7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We  were redeemed by his precious blood 1 Pet 1:19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We have become precious to Him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Resurrected mind </a:t>
            </a:r>
            <a:r>
              <a:rPr lang="en-US" u="sng" dirty="0" smtClean="0">
                <a:solidFill>
                  <a:srgbClr val="FFFF00"/>
                </a:solidFill>
              </a:rPr>
              <a:t>values the precious</a:t>
            </a:r>
            <a:endParaRPr lang="en-US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But sanctify the Lord God in your hearts and always be ready to give a defense  to everyone who asks you a reason for the hope that is in you, with meekness and fear.   1 Peter 3:15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Resurrected Mind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Mind that is raised up-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Not dwelling on death but anticipating new life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Not rooted and grounded  in this world, but ascended   up to the heavens.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Putting to  death  so that there might be a resurrection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Resurrected Mind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 Peter, an apostle of Jesus Christ, </a:t>
            </a:r>
            <a:r>
              <a:rPr lang="en-US" b="1" u="sng" dirty="0" smtClean="0">
                <a:solidFill>
                  <a:srgbClr val="FFFF00"/>
                </a:solidFill>
              </a:rPr>
              <a:t>To the pilgrims  </a:t>
            </a:r>
            <a:r>
              <a:rPr lang="en-US" b="1" dirty="0" smtClean="0">
                <a:solidFill>
                  <a:srgbClr val="FFFF00"/>
                </a:solidFill>
              </a:rPr>
              <a:t>1 Pet 1:1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 Those who go on a religious journey for spiritual  gains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Someone who is passing through but plans on returning home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Pilgrims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America is not your final destination!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20 For our citizenship is in heaven, from which we also eagerly wait for the Savior, the Lord Jesus Christ  Phil 3:20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Pilgrims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 Tent life- Here one day, ready to move the next. 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- Not building deep foundations on earth but rather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 Jesus Christ  is our foundation and the chief cornerstone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Pilgrims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Mindset of “</a:t>
            </a:r>
            <a:r>
              <a:rPr lang="en-US" sz="2800" u="sng" dirty="0" smtClean="0">
                <a:solidFill>
                  <a:srgbClr val="FFFF00"/>
                </a:solidFill>
              </a:rPr>
              <a:t>going home”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 For I am hard-pressed between the two, having a desire to depart and be with Christ,</a:t>
            </a:r>
            <a:r>
              <a:rPr lang="en-US" sz="2800" b="1" i="1" u="sng" dirty="0" smtClean="0">
                <a:solidFill>
                  <a:srgbClr val="FFFF00"/>
                </a:solidFill>
              </a:rPr>
              <a:t> </a:t>
            </a:r>
            <a:r>
              <a:rPr lang="en-US" sz="2800" b="1" i="1" dirty="0" smtClean="0">
                <a:solidFill>
                  <a:srgbClr val="FFFF00"/>
                </a:solidFill>
              </a:rPr>
              <a:t>Phil 1:23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Pilgrims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When in  Rome, </a:t>
            </a:r>
            <a:r>
              <a:rPr lang="en-US" u="sng" dirty="0" smtClean="0">
                <a:solidFill>
                  <a:srgbClr val="FFFF00"/>
                </a:solidFill>
              </a:rPr>
              <a:t>don’t do </a:t>
            </a:r>
            <a:r>
              <a:rPr lang="en-US" dirty="0" smtClean="0">
                <a:solidFill>
                  <a:srgbClr val="FFFF00"/>
                </a:solidFill>
              </a:rPr>
              <a:t>as the Romans do! Do as </a:t>
            </a:r>
            <a:r>
              <a:rPr lang="en-US" u="sng" dirty="0" smtClean="0">
                <a:solidFill>
                  <a:srgbClr val="FFFF00"/>
                </a:solidFill>
              </a:rPr>
              <a:t>heavenly citizens </a:t>
            </a:r>
            <a:r>
              <a:rPr lang="en-US" dirty="0" smtClean="0">
                <a:solidFill>
                  <a:srgbClr val="FFFF00"/>
                </a:solidFill>
              </a:rPr>
              <a:t>do.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11 Beloved</a:t>
            </a:r>
            <a:r>
              <a:rPr lang="en-US" b="1" u="sng" dirty="0" smtClean="0">
                <a:solidFill>
                  <a:srgbClr val="FFFF00"/>
                </a:solidFill>
              </a:rPr>
              <a:t>, I beg </a:t>
            </a:r>
            <a:r>
              <a:rPr lang="en-US" b="1" i="1" u="sng" dirty="0" smtClean="0">
                <a:solidFill>
                  <a:srgbClr val="FFFF00"/>
                </a:solidFill>
              </a:rPr>
              <a:t>you as sojourners and pilgrims</a:t>
            </a:r>
            <a:r>
              <a:rPr lang="en-US" b="1" i="1" dirty="0" smtClean="0">
                <a:solidFill>
                  <a:srgbClr val="FFFF00"/>
                </a:solidFill>
              </a:rPr>
              <a:t>, </a:t>
            </a:r>
            <a:r>
              <a:rPr lang="en-US" b="1" i="1" u="sng" dirty="0" smtClean="0">
                <a:solidFill>
                  <a:srgbClr val="FFFF00"/>
                </a:solidFill>
              </a:rPr>
              <a:t>abstain from fleshly lusts which war against the soul</a:t>
            </a:r>
            <a:r>
              <a:rPr lang="en-US" b="1" i="1" dirty="0" smtClean="0">
                <a:solidFill>
                  <a:srgbClr val="FFFF00"/>
                </a:solidFill>
              </a:rPr>
              <a:t>, 12 having your conduct honorable among the Gentiles, that when they speak against you as evildoers, they may, </a:t>
            </a:r>
            <a:r>
              <a:rPr lang="en-US" b="1" i="1" u="sng" dirty="0" smtClean="0">
                <a:solidFill>
                  <a:srgbClr val="FFFF00"/>
                </a:solidFill>
              </a:rPr>
              <a:t>by your good works which they observe, glorify God </a:t>
            </a:r>
            <a:r>
              <a:rPr lang="en-US" b="1" i="1" dirty="0" smtClean="0">
                <a:solidFill>
                  <a:srgbClr val="FFFF00"/>
                </a:solidFill>
              </a:rPr>
              <a:t>in the day of visitation.</a:t>
            </a:r>
          </a:p>
          <a:p>
            <a:r>
              <a:rPr lang="en-US" b="1" i="1" dirty="0" smtClean="0">
                <a:solidFill>
                  <a:srgbClr val="FFFF00"/>
                </a:solidFill>
              </a:rPr>
              <a:t>1 Pet 2:11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Pilgrims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>
              <a:solidFill>
                <a:srgbClr val="FFFF00"/>
              </a:solidFill>
            </a:endParaRP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Is more concerned about the </a:t>
            </a:r>
            <a:r>
              <a:rPr lang="en-US" sz="3200" u="sng" dirty="0" smtClean="0">
                <a:solidFill>
                  <a:srgbClr val="FFFF00"/>
                </a:solidFill>
              </a:rPr>
              <a:t>incorruptible</a:t>
            </a:r>
            <a:r>
              <a:rPr lang="en-US" sz="3200" dirty="0" smtClean="0">
                <a:solidFill>
                  <a:srgbClr val="FFFF00"/>
                </a:solidFill>
              </a:rPr>
              <a:t>  than the </a:t>
            </a:r>
            <a:r>
              <a:rPr lang="en-US" sz="3200" u="sng" dirty="0" smtClean="0">
                <a:solidFill>
                  <a:srgbClr val="FFFF00"/>
                </a:solidFill>
              </a:rPr>
              <a:t>corruptible</a:t>
            </a:r>
          </a:p>
          <a:p>
            <a:endParaRPr lang="en-US" u="sng" dirty="0" smtClean="0">
              <a:solidFill>
                <a:srgbClr val="FFFF00"/>
              </a:solidFill>
            </a:endParaRPr>
          </a:p>
          <a:p>
            <a:pPr lvl="1"/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 resurrected mind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247</TotalTime>
  <Words>1039</Words>
  <Application>Microsoft Macintosh PowerPoint</Application>
  <PresentationFormat>On-screen Show (4:3)</PresentationFormat>
  <Paragraphs>89</Paragraphs>
  <Slides>28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Paper</vt:lpstr>
      <vt:lpstr>The Resurrected Mind  </vt:lpstr>
      <vt:lpstr>What makes a resurrected mind? </vt:lpstr>
      <vt:lpstr>Resurrected Mind</vt:lpstr>
      <vt:lpstr>Pilgrims</vt:lpstr>
      <vt:lpstr>Pilgrims</vt:lpstr>
      <vt:lpstr>Pilgrims </vt:lpstr>
      <vt:lpstr>Pilgrims</vt:lpstr>
      <vt:lpstr>Pilgrims</vt:lpstr>
      <vt:lpstr>A resurrected mind</vt:lpstr>
      <vt:lpstr>The Corruptible</vt:lpstr>
      <vt:lpstr>The corruptible</vt:lpstr>
      <vt:lpstr>Slide 12</vt:lpstr>
      <vt:lpstr>Slide 13</vt:lpstr>
      <vt:lpstr>Slide 14</vt:lpstr>
      <vt:lpstr>Slide 15</vt:lpstr>
      <vt:lpstr>Slide 16</vt:lpstr>
      <vt:lpstr>Slide 17</vt:lpstr>
      <vt:lpstr>Corruptible</vt:lpstr>
      <vt:lpstr>The Incorruptible</vt:lpstr>
      <vt:lpstr>The Incorruptible</vt:lpstr>
      <vt:lpstr>The Incorruptible</vt:lpstr>
      <vt:lpstr>Fiery Trial</vt:lpstr>
      <vt:lpstr>Fiery Trial</vt:lpstr>
      <vt:lpstr>Resurrected mind endures suffering </vt:lpstr>
      <vt:lpstr>Resurrected mind endures suffering</vt:lpstr>
      <vt:lpstr>Resurrected mind values the precious</vt:lpstr>
      <vt:lpstr>Resurrected Mind</vt:lpstr>
      <vt:lpstr>Slide 28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Resurrected Mind  </dc:title>
  <dc:creator> </dc:creator>
  <cp:lastModifiedBy>girguis</cp:lastModifiedBy>
  <cp:revision>5</cp:revision>
  <dcterms:created xsi:type="dcterms:W3CDTF">2010-05-02T11:38:16Z</dcterms:created>
  <dcterms:modified xsi:type="dcterms:W3CDTF">2010-05-02T11:45:19Z</dcterms:modified>
</cp:coreProperties>
</file>