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78F2AC6-0BFD-45F1-A171-82AE0AE4718C}"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F2AC6-0BFD-45F1-A171-82AE0AE4718C}"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F2AC6-0BFD-45F1-A171-82AE0AE4718C}"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F2AC6-0BFD-45F1-A171-82AE0AE4718C}"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F2AC6-0BFD-45F1-A171-82AE0AE4718C}" type="datetimeFigureOut">
              <a:rPr lang="en-US" smtClean="0"/>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78F2AC6-0BFD-45F1-A171-82AE0AE4718C}" type="datetimeFigureOut">
              <a:rPr lang="en-US" smtClean="0"/>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F2AC6-0BFD-45F1-A171-82AE0AE4718C}" type="datetimeFigureOut">
              <a:rPr lang="en-US" smtClean="0"/>
              <a:t>6/16/2018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F2AC6-0BFD-45F1-A171-82AE0AE4718C}" type="datetimeFigureOut">
              <a:rPr lang="en-US" smtClean="0"/>
              <a:t>6/16/2018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F2AC6-0BFD-45F1-A171-82AE0AE4718C}" type="datetimeFigureOut">
              <a:rPr lang="en-US" smtClean="0"/>
              <a:t>6/16/2018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4CC17E-394A-45D2-98AD-41EB60838C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78F2AC6-0BFD-45F1-A171-82AE0AE4718C}" type="datetimeFigureOut">
              <a:rPr lang="en-US" smtClean="0"/>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4CC17E-394A-45D2-98AD-41EB60838CF7}"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278F2AC6-0BFD-45F1-A171-82AE0AE4718C}" type="datetimeFigureOut">
              <a:rPr lang="en-US" smtClean="0"/>
              <a:t>6/16/2018</a:t>
            </a:fld>
            <a:endParaRPr lang="en-US"/>
          </a:p>
        </p:txBody>
      </p:sp>
      <p:sp>
        <p:nvSpPr>
          <p:cNvPr id="9" name="Slide Number Placeholder 8"/>
          <p:cNvSpPr>
            <a:spLocks noGrp="1"/>
          </p:cNvSpPr>
          <p:nvPr>
            <p:ph type="sldNum" sz="quarter" idx="11"/>
          </p:nvPr>
        </p:nvSpPr>
        <p:spPr/>
        <p:txBody>
          <a:bodyPr/>
          <a:lstStyle/>
          <a:p>
            <a:fld id="{5A4CC17E-394A-45D2-98AD-41EB60838CF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A4CC17E-394A-45D2-98AD-41EB60838CF7}"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78F2AC6-0BFD-45F1-A171-82AE0AE4718C}" type="datetimeFigureOut">
              <a:rPr lang="en-US" smtClean="0"/>
              <a:t>6/16/2018</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biblegateway.com/passage/?search=Romans%2010:14-15&amp;version=NKJV#fen-NKJV-28204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7543800" cy="2133600"/>
          </a:xfrm>
        </p:spPr>
        <p:txBody>
          <a:bodyPr/>
          <a:lstStyle/>
          <a:p>
            <a:pPr algn="ctr"/>
            <a:r>
              <a:rPr lang="en-US" dirty="0"/>
              <a:t>Contagious Christian Series</a:t>
            </a:r>
          </a:p>
        </p:txBody>
      </p:sp>
      <p:sp>
        <p:nvSpPr>
          <p:cNvPr id="3" name="Subtitle 2"/>
          <p:cNvSpPr>
            <a:spLocks noGrp="1"/>
          </p:cNvSpPr>
          <p:nvPr>
            <p:ph type="subTitle" idx="1"/>
          </p:nvPr>
        </p:nvSpPr>
        <p:spPr/>
        <p:txBody>
          <a:bodyPr>
            <a:normAutofit/>
          </a:bodyPr>
          <a:lstStyle/>
          <a:p>
            <a:pPr algn="ctr"/>
            <a:r>
              <a:rPr lang="en-US" sz="4400" b="1" dirty="0">
                <a:solidFill>
                  <a:schemeClr val="accent3">
                    <a:lumMod val="50000"/>
                  </a:schemeClr>
                </a:solidFill>
              </a:rPr>
              <a:t>Urgent Mission</a:t>
            </a:r>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2654754"/>
            <a:ext cx="4267200" cy="18410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6051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Acts 16:25-31</a:t>
            </a:r>
          </a:p>
        </p:txBody>
      </p:sp>
      <p:sp>
        <p:nvSpPr>
          <p:cNvPr id="3" name="Content Placeholder 2"/>
          <p:cNvSpPr>
            <a:spLocks noGrp="1"/>
          </p:cNvSpPr>
          <p:nvPr>
            <p:ph idx="1"/>
          </p:nvPr>
        </p:nvSpPr>
        <p:spPr/>
        <p:txBody>
          <a:bodyPr>
            <a:normAutofit lnSpcReduction="10000"/>
          </a:bodyPr>
          <a:lstStyle/>
          <a:p>
            <a:pPr marL="114300" indent="0">
              <a:buNone/>
            </a:pPr>
            <a:r>
              <a:rPr lang="en-US" b="1" baseline="30000" dirty="0"/>
              <a:t>25 </a:t>
            </a:r>
            <a:r>
              <a:rPr lang="en-US" dirty="0"/>
              <a:t>But at midnight Paul and Silas were praying and singing hymns to God, and the prisoners were listening to them.</a:t>
            </a:r>
            <a:r>
              <a:rPr lang="en-US" b="1" baseline="30000" dirty="0"/>
              <a:t>26 </a:t>
            </a:r>
            <a:r>
              <a:rPr lang="en-US" dirty="0"/>
              <a:t>Suddenly there was a great earthquake, so that the foundations of the prison were shaken; and immediately all the doors were opened and everyone’s chains were loosed. </a:t>
            </a:r>
            <a:r>
              <a:rPr lang="en-US" b="1" baseline="30000" dirty="0"/>
              <a:t>27 </a:t>
            </a:r>
            <a:r>
              <a:rPr lang="en-US" dirty="0"/>
              <a:t>And the keeper of the prison, awaking from sleep and seeing the prison doors open, supposing the prisoners had fled, drew his sword and was about to kill himself. </a:t>
            </a:r>
            <a:r>
              <a:rPr lang="en-US" b="1" baseline="30000" dirty="0"/>
              <a:t>28 </a:t>
            </a:r>
            <a:r>
              <a:rPr lang="en-US" dirty="0"/>
              <a:t>But Paul called with a loud voice, saying, “Do yourself no harm, for we are all here.”</a:t>
            </a:r>
          </a:p>
          <a:p>
            <a:pPr marL="114300" indent="0">
              <a:buNone/>
            </a:pPr>
            <a:r>
              <a:rPr lang="en-US" b="1" baseline="30000" dirty="0"/>
              <a:t>29 </a:t>
            </a:r>
            <a:r>
              <a:rPr lang="en-US" dirty="0"/>
              <a:t>Then he called for a light, ran in, and fell down trembling before Paul and Silas. </a:t>
            </a:r>
            <a:r>
              <a:rPr lang="en-US" b="1" baseline="30000" dirty="0"/>
              <a:t>30 </a:t>
            </a:r>
            <a:r>
              <a:rPr lang="en-US" b="1" dirty="0"/>
              <a:t>And he brought them out and said, “Sirs, what must I do to be saved?”</a:t>
            </a:r>
          </a:p>
          <a:p>
            <a:pPr marL="114300" indent="0">
              <a:buNone/>
            </a:pPr>
            <a:r>
              <a:rPr lang="en-US" b="1" baseline="30000" dirty="0"/>
              <a:t>31 </a:t>
            </a:r>
            <a:r>
              <a:rPr lang="en-US" dirty="0"/>
              <a:t>So they said, “Believe on the Lord Jesus Christ, and you will be saved, you and your household.”</a:t>
            </a:r>
          </a:p>
          <a:p>
            <a:endParaRPr lang="en-US" dirty="0"/>
          </a:p>
        </p:txBody>
      </p:sp>
    </p:spTree>
    <p:extLst>
      <p:ext uri="{BB962C8B-B14F-4D97-AF65-F5344CB8AC3E}">
        <p14:creationId xmlns:p14="http://schemas.microsoft.com/office/powerpoint/2010/main" val="513015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114300" indent="0" algn="ctr">
              <a:buNone/>
            </a:pPr>
            <a:r>
              <a:rPr lang="en-US" sz="4400" b="1" dirty="0"/>
              <a:t>Jesus didn’t come to make small alterations to your lifestyle. </a:t>
            </a:r>
          </a:p>
          <a:p>
            <a:pPr marL="114300" indent="0" algn="ctr">
              <a:buNone/>
            </a:pPr>
            <a:r>
              <a:rPr lang="en-US" sz="4400" b="1" dirty="0"/>
              <a:t>He called us to live for a completely different kingdom.</a:t>
            </a:r>
          </a:p>
          <a:p>
            <a:endParaRPr lang="en-US" dirty="0"/>
          </a:p>
        </p:txBody>
      </p:sp>
    </p:spTree>
    <p:extLst>
      <p:ext uri="{BB962C8B-B14F-4D97-AF65-F5344CB8AC3E}">
        <p14:creationId xmlns:p14="http://schemas.microsoft.com/office/powerpoint/2010/main" val="1757856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Romans 2:12</a:t>
            </a:r>
          </a:p>
        </p:txBody>
      </p:sp>
      <p:sp>
        <p:nvSpPr>
          <p:cNvPr id="3" name="Content Placeholder 2"/>
          <p:cNvSpPr>
            <a:spLocks noGrp="1"/>
          </p:cNvSpPr>
          <p:nvPr>
            <p:ph idx="1"/>
          </p:nvPr>
        </p:nvSpPr>
        <p:spPr/>
        <p:txBody>
          <a:bodyPr/>
          <a:lstStyle/>
          <a:p>
            <a:pPr marL="114300" indent="0" algn="ctr">
              <a:buNone/>
            </a:pPr>
            <a:endParaRPr lang="en-US" b="1" i="1" baseline="30000" dirty="0"/>
          </a:p>
          <a:p>
            <a:pPr marL="114300" indent="0" algn="ctr">
              <a:buNone/>
            </a:pPr>
            <a:endParaRPr lang="en-US" b="1" i="1" baseline="30000" dirty="0"/>
          </a:p>
          <a:p>
            <a:pPr marL="114300" indent="0" algn="ctr">
              <a:buNone/>
            </a:pPr>
            <a:r>
              <a:rPr lang="en-US" sz="3600" b="1" i="1" baseline="30000" dirty="0"/>
              <a:t>12 </a:t>
            </a:r>
            <a:r>
              <a:rPr lang="en-US" sz="3600" b="1" i="1" dirty="0"/>
              <a:t>For as many as have sinned without law will also perish without law, and as many as have sinned in the law will be judged by the law</a:t>
            </a:r>
            <a:endParaRPr lang="en-US" sz="3600" dirty="0"/>
          </a:p>
          <a:p>
            <a:pPr marL="114300" indent="0">
              <a:buNone/>
            </a:pPr>
            <a:endParaRPr lang="en-US" dirty="0"/>
          </a:p>
        </p:txBody>
      </p:sp>
    </p:spTree>
    <p:extLst>
      <p:ext uri="{BB962C8B-B14F-4D97-AF65-F5344CB8AC3E}">
        <p14:creationId xmlns:p14="http://schemas.microsoft.com/office/powerpoint/2010/main" val="2782949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of the world is Christian</a:t>
            </a:r>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828800"/>
            <a:ext cx="6172199" cy="32720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7163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 Peter 3:9</a:t>
            </a:r>
          </a:p>
        </p:txBody>
      </p:sp>
      <p:sp>
        <p:nvSpPr>
          <p:cNvPr id="3" name="Content Placeholder 2"/>
          <p:cNvSpPr>
            <a:spLocks noGrp="1"/>
          </p:cNvSpPr>
          <p:nvPr>
            <p:ph idx="1"/>
          </p:nvPr>
        </p:nvSpPr>
        <p:spPr/>
        <p:txBody>
          <a:bodyPr>
            <a:normAutofit/>
          </a:bodyPr>
          <a:lstStyle/>
          <a:p>
            <a:pPr marL="114300" indent="0" algn="ctr">
              <a:buNone/>
            </a:pPr>
            <a:r>
              <a:rPr lang="en-US" sz="3200" b="1" baseline="30000" dirty="0"/>
              <a:t>“</a:t>
            </a:r>
            <a:r>
              <a:rPr lang="en-US" sz="3200" dirty="0"/>
              <a:t>The Lord is not slack concerning </a:t>
            </a:r>
            <a:r>
              <a:rPr lang="en-US" sz="3200" i="1" dirty="0"/>
              <a:t>His</a:t>
            </a:r>
            <a:r>
              <a:rPr lang="en-US" sz="3200" dirty="0"/>
              <a:t> promise, as some count slackness, but is longsuffering toward us, </a:t>
            </a:r>
            <a:r>
              <a:rPr lang="en-US" sz="3200" u="sng" dirty="0">
                <a:solidFill>
                  <a:schemeClr val="accent4">
                    <a:lumMod val="50000"/>
                  </a:schemeClr>
                </a:solidFill>
              </a:rPr>
              <a:t>not willing that any should perish but that all should come to repentance</a:t>
            </a:r>
            <a:r>
              <a:rPr lang="en-US" sz="3200" dirty="0"/>
              <a:t>.”</a:t>
            </a:r>
          </a:p>
        </p:txBody>
      </p:sp>
    </p:spTree>
    <p:extLst>
      <p:ext uri="{BB962C8B-B14F-4D97-AF65-F5344CB8AC3E}">
        <p14:creationId xmlns:p14="http://schemas.microsoft.com/office/powerpoint/2010/main" val="6259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br>
              <a:rPr lang="en-US" b="1" u="sng" dirty="0"/>
            </a:br>
            <a:r>
              <a:rPr lang="en-US" b="1" u="sng" dirty="0"/>
              <a:t>1. You could deny it</a:t>
            </a:r>
            <a:br>
              <a:rPr lang="en-US" dirty="0"/>
            </a:br>
            <a:endParaRPr lang="en-US" dirty="0"/>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676400"/>
            <a:ext cx="5393871" cy="4924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6881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br>
              <a:rPr lang="en-US" dirty="0"/>
            </a:br>
            <a:r>
              <a:rPr lang="en-US" dirty="0"/>
              <a:t>2. </a:t>
            </a:r>
            <a:r>
              <a:rPr lang="en-US" b="1" u="sng" dirty="0"/>
              <a:t>I could ignore it</a:t>
            </a:r>
            <a:br>
              <a:rPr lang="en-US" dirty="0"/>
            </a:br>
            <a:endParaRPr lang="en-US" dirty="0"/>
          </a:p>
        </p:txBody>
      </p:sp>
      <p:sp>
        <p:nvSpPr>
          <p:cNvPr id="3" name="Content Placeholder 2"/>
          <p:cNvSpPr>
            <a:spLocks noGrp="1"/>
          </p:cNvSpPr>
          <p:nvPr>
            <p:ph idx="1"/>
          </p:nvPr>
        </p:nvSpPr>
        <p:spPr/>
        <p:txBody>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675" y="1981200"/>
            <a:ext cx="672465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0867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br>
              <a:rPr lang="en-US" dirty="0"/>
            </a:br>
            <a:r>
              <a:rPr lang="en-US" dirty="0"/>
              <a:t>3. </a:t>
            </a:r>
            <a:r>
              <a:rPr lang="en-US" b="1" u="sng" dirty="0"/>
              <a:t>I could embrace it</a:t>
            </a:r>
            <a:br>
              <a:rPr lang="en-US" dirty="0"/>
            </a:br>
            <a:endParaRPr lang="en-US" dirty="0"/>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799" y="1981200"/>
            <a:ext cx="5257801"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105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Romans 10:14-15</a:t>
            </a:r>
          </a:p>
        </p:txBody>
      </p:sp>
      <p:sp>
        <p:nvSpPr>
          <p:cNvPr id="3" name="Content Placeholder 2"/>
          <p:cNvSpPr>
            <a:spLocks noGrp="1"/>
          </p:cNvSpPr>
          <p:nvPr>
            <p:ph idx="1"/>
          </p:nvPr>
        </p:nvSpPr>
        <p:spPr/>
        <p:txBody>
          <a:bodyPr/>
          <a:lstStyle/>
          <a:p>
            <a:pPr marL="114300" indent="0" algn="ctr">
              <a:buNone/>
            </a:pPr>
            <a:r>
              <a:rPr lang="en-US" sz="2800" i="1" dirty="0"/>
              <a:t>How then shall they call on Him in whom they have not believed? And how shall they believe in Him of whom they have not heard? And how shall they hear without a preacher? </a:t>
            </a:r>
            <a:r>
              <a:rPr lang="en-US" sz="2800" b="1" i="1" baseline="30000" dirty="0"/>
              <a:t>15 </a:t>
            </a:r>
            <a:r>
              <a:rPr lang="en-US" sz="2800" i="1" dirty="0"/>
              <a:t>And how shall they preach unless they are sent? As it is written:</a:t>
            </a:r>
          </a:p>
          <a:p>
            <a:pPr marL="114300" indent="0" algn="ctr">
              <a:buNone/>
            </a:pPr>
            <a:r>
              <a:rPr lang="en-US" sz="2800" i="1" dirty="0"/>
              <a:t>“How beautiful are the feet of those who preach the gospel of peace,</a:t>
            </a:r>
            <a:r>
              <a:rPr lang="en-US" sz="2800" b="1" i="1" baseline="30000" dirty="0"/>
              <a:t>[</a:t>
            </a:r>
            <a:r>
              <a:rPr lang="en-US" sz="2800" b="1" i="1" u="sng" baseline="30000" dirty="0">
                <a:hlinkClick r:id="rId2" tooltip="See footnote a"/>
              </a:rPr>
              <a:t>a</a:t>
            </a:r>
            <a:r>
              <a:rPr lang="en-US" sz="2800" b="1" i="1" baseline="30000" dirty="0"/>
              <a:t>]</a:t>
            </a:r>
            <a:r>
              <a:rPr lang="en-US" sz="2800" i="1" dirty="0"/>
              <a:t>Who bring glad tidings of good things!”</a:t>
            </a:r>
          </a:p>
          <a:p>
            <a:endParaRPr lang="en-US" dirty="0"/>
          </a:p>
        </p:txBody>
      </p:sp>
    </p:spTree>
    <p:extLst>
      <p:ext uri="{BB962C8B-B14F-4D97-AF65-F5344CB8AC3E}">
        <p14:creationId xmlns:p14="http://schemas.microsoft.com/office/powerpoint/2010/main" val="332796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114300" indent="0" algn="ctr">
              <a:buNone/>
            </a:pPr>
            <a:endParaRPr lang="en-US" sz="3200" dirty="0"/>
          </a:p>
          <a:p>
            <a:pPr marL="114300" indent="0" algn="ctr">
              <a:buNone/>
            </a:pPr>
            <a:endParaRPr lang="en-US" sz="3200" dirty="0"/>
          </a:p>
          <a:p>
            <a:pPr marL="114300" indent="0" algn="ctr">
              <a:buNone/>
            </a:pPr>
            <a:r>
              <a:rPr lang="en-US" sz="4000" b="1" dirty="0"/>
              <a:t>There’s no issue in God sending, but in people the going</a:t>
            </a:r>
          </a:p>
        </p:txBody>
      </p:sp>
    </p:spTree>
    <p:extLst>
      <p:ext uri="{BB962C8B-B14F-4D97-AF65-F5344CB8AC3E}">
        <p14:creationId xmlns:p14="http://schemas.microsoft.com/office/powerpoint/2010/main" val="536061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590</TotalTime>
  <Words>100</Words>
  <Application>Microsoft Office PowerPoint</Application>
  <PresentationFormat>On-screen Show (4:3)</PresentationFormat>
  <Paragraphs>24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vt:lpstr>
      <vt:lpstr>Adjacency</vt:lpstr>
      <vt:lpstr>Contagious Christian Series</vt:lpstr>
      <vt:lpstr>Romans 2:12</vt:lpstr>
      <vt:lpstr>1/3 of the world is Christian</vt:lpstr>
      <vt:lpstr>2 Peter 3:9</vt:lpstr>
      <vt:lpstr> 1. You could deny it </vt:lpstr>
      <vt:lpstr> 2. I could ignore it </vt:lpstr>
      <vt:lpstr> 3. I could embrace it </vt:lpstr>
      <vt:lpstr>Romans 10:14-15</vt:lpstr>
      <vt:lpstr>PowerPoint Presentation</vt:lpstr>
      <vt:lpstr>Acts 16:25-31</vt:lpstr>
      <vt:lpstr>PowerPoint Presentation</vt:lpstr>
    </vt:vector>
  </TitlesOfParts>
  <Company>SMCOC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Agents of Change</dc:title>
  <dc:creator>Fr . Paul Girguis</dc:creator>
  <cp:lastModifiedBy>Paul Girguis</cp:lastModifiedBy>
  <cp:revision>7</cp:revision>
  <dcterms:created xsi:type="dcterms:W3CDTF">2013-08-25T13:19:01Z</dcterms:created>
  <dcterms:modified xsi:type="dcterms:W3CDTF">2018-06-17T11:46:57Z</dcterms:modified>
</cp:coreProperties>
</file>