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70" r:id="rId15"/>
    <p:sldId id="266" r:id="rId16"/>
    <p:sldId id="268" r:id="rId17"/>
    <p:sldId id="269" r:id="rId18"/>
    <p:sldId id="267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7/7/18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7/7/18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133" y="5023908"/>
            <a:ext cx="7772400" cy="1229784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800000"/>
                </a:solidFill>
              </a:rPr>
              <a:t>Contagious Christian Series</a:t>
            </a:r>
            <a:endParaRPr lang="en-US" sz="5400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9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Bad </a:t>
            </a:r>
            <a:r>
              <a:rPr lang="en-US" b="1" u="sng" dirty="0"/>
              <a:t>Teaching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254" r="-82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510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u="sng" dirty="0" smtClean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b="1" dirty="0" smtClean="0"/>
              <a:t>“</a:t>
            </a:r>
            <a:r>
              <a:rPr lang="en-US" b="1" dirty="0"/>
              <a:t>Tell me about the God you don’t believe in. Maybe I don’t believe in Him, either!”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74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Natural </a:t>
            </a:r>
            <a:r>
              <a:rPr lang="en-US" dirty="0"/>
              <a:t>Fears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52" b="86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294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The Historical Accuracy of the Bible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944" b="5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689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and Science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174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the Barriers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542" r="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6542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them to Prayer and Promise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4888" r="24888"/>
          <a:stretch>
            <a:fillRect/>
          </a:stretch>
        </p:blipFill>
        <p:spPr/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0723" r="16059"/>
          <a:stretch/>
        </p:blipFill>
        <p:spPr>
          <a:xfrm>
            <a:off x="4648199" y="1600200"/>
            <a:ext cx="4360333" cy="4525963"/>
          </a:xfrm>
        </p:spPr>
      </p:pic>
    </p:spTree>
    <p:extLst>
      <p:ext uri="{BB962C8B-B14F-4D97-AF65-F5344CB8AC3E}">
        <p14:creationId xmlns:p14="http://schemas.microsoft.com/office/powerpoint/2010/main" val="4288041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9:24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“</a:t>
            </a:r>
            <a:r>
              <a:rPr lang="en-US" sz="4000" dirty="0"/>
              <a:t>Lord, I believe; help my unbelief!”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7932" b="79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450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7:7 – 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Ask and it will be given to you; seek and you will find; knock and the door will be opened to you. For everyone who asks receives; he who seeks finds; and to him who knocks, the door will be opened.”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2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“Just touch Me.”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667" r="-17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486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3600" b="1" dirty="0" smtClean="0"/>
              <a:t>We </a:t>
            </a:r>
            <a:r>
              <a:rPr lang="en-US" sz="3600" b="1" dirty="0"/>
              <a:t>can </a:t>
            </a:r>
            <a:r>
              <a:rPr lang="en-US" sz="3600" b="1" dirty="0" smtClean="0"/>
              <a:t>expect DOUBT</a:t>
            </a:r>
            <a:r>
              <a:rPr lang="en-US" sz="3600" b="1" dirty="0"/>
              <a:t>, and when it does, we should respond by emulating Jesus.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9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Stumbling Blocks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0213" r="10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473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Misperceptions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24" r="-524"/>
          <a:stretch/>
        </p:blipFill>
        <p:spPr>
          <a:xfrm>
            <a:off x="1117601" y="1600200"/>
            <a:ext cx="6620932" cy="4919133"/>
          </a:xfrm>
        </p:spPr>
      </p:pic>
    </p:spTree>
    <p:extLst>
      <p:ext uri="{BB962C8B-B14F-4D97-AF65-F5344CB8AC3E}">
        <p14:creationId xmlns:p14="http://schemas.microsoft.com/office/powerpoint/2010/main" val="9243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b="1" dirty="0" smtClean="0"/>
          </a:p>
          <a:p>
            <a:pPr marL="0" lvl="0" indent="0" algn="ctr">
              <a:buNone/>
            </a:pPr>
            <a:r>
              <a:rPr lang="en-US" b="1" dirty="0" smtClean="0"/>
              <a:t>As </a:t>
            </a:r>
            <a:r>
              <a:rPr lang="en-US" b="1" dirty="0"/>
              <a:t>long as people cling to distorted images of God, they’ll be severely limited in their motivation to seek Him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0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Bad </a:t>
            </a:r>
            <a:r>
              <a:rPr lang="en-US" b="1" u="sng" dirty="0"/>
              <a:t>Examples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65816" r="-658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84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Live </a:t>
            </a:r>
            <a:r>
              <a:rPr lang="en-US" sz="3600" b="1" dirty="0"/>
              <a:t>your life as a model that shatters their stereotypes and gives them a </a:t>
            </a:r>
            <a:r>
              <a:rPr lang="en-US" sz="3600" b="1" u="sng" dirty="0"/>
              <a:t>new view of Christianity</a:t>
            </a:r>
            <a:r>
              <a:rPr lang="en-US" sz="3600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23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It’s </a:t>
            </a:r>
            <a:r>
              <a:rPr lang="en-US" sz="4000" dirty="0"/>
              <a:t>what you </a:t>
            </a:r>
            <a:r>
              <a:rPr lang="en-US" sz="4000" b="1" u="sng" dirty="0"/>
              <a:t>do</a:t>
            </a:r>
            <a:r>
              <a:rPr lang="en-US" sz="4000" dirty="0"/>
              <a:t> that will ultimately reshape </a:t>
            </a:r>
            <a:r>
              <a:rPr lang="en-US" sz="4000" dirty="0" smtClean="0"/>
              <a:t>people’s perceptions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29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225</TotalTime>
  <Words>188</Words>
  <Application>Microsoft Macintosh PowerPoint</Application>
  <PresentationFormat>On-screen Show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Contagious Christian Series</vt:lpstr>
      <vt:lpstr>“Just touch Me.”</vt:lpstr>
      <vt:lpstr>PowerPoint Presentation</vt:lpstr>
      <vt:lpstr>Stumbling Blocks</vt:lpstr>
      <vt:lpstr> Misperceptions  </vt:lpstr>
      <vt:lpstr>PowerPoint Presentation</vt:lpstr>
      <vt:lpstr> Bad Examples </vt:lpstr>
      <vt:lpstr>PowerPoint Presentation</vt:lpstr>
      <vt:lpstr>PowerPoint Presentation</vt:lpstr>
      <vt:lpstr> Bad Teaching  </vt:lpstr>
      <vt:lpstr>PowerPoint Presentation</vt:lpstr>
      <vt:lpstr> Natural Fears </vt:lpstr>
      <vt:lpstr>The Historical Accuracy of the Bible </vt:lpstr>
      <vt:lpstr>Christianity and Science</vt:lpstr>
      <vt:lpstr>Breaking the Barriers</vt:lpstr>
      <vt:lpstr>Point them to Prayer and Promise</vt:lpstr>
      <vt:lpstr>Mark 9:24</vt:lpstr>
      <vt:lpstr>Matthew 7:7 – 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Apple User</cp:lastModifiedBy>
  <cp:revision>47</cp:revision>
  <dcterms:created xsi:type="dcterms:W3CDTF">2010-04-12T23:12:02Z</dcterms:created>
  <dcterms:modified xsi:type="dcterms:W3CDTF">2018-07-07T20:49:42Z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