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04" r:id="rId1"/>
  </p:sldMasterIdLst>
  <p:notesMasterIdLst>
    <p:notesMasterId r:id="rId29"/>
  </p:notesMasterIdLst>
  <p:handoutMasterIdLst>
    <p:handoutMasterId r:id="rId30"/>
  </p:handoutMasterIdLst>
  <p:sldIdLst>
    <p:sldId id="256" r:id="rId2"/>
    <p:sldId id="300" r:id="rId3"/>
    <p:sldId id="269" r:id="rId4"/>
    <p:sldId id="304" r:id="rId5"/>
    <p:sldId id="299" r:id="rId6"/>
    <p:sldId id="277" r:id="rId7"/>
    <p:sldId id="302" r:id="rId8"/>
    <p:sldId id="257" r:id="rId9"/>
    <p:sldId id="285" r:id="rId10"/>
    <p:sldId id="286" r:id="rId11"/>
    <p:sldId id="305" r:id="rId12"/>
    <p:sldId id="271" r:id="rId13"/>
    <p:sldId id="260" r:id="rId14"/>
    <p:sldId id="298" r:id="rId15"/>
    <p:sldId id="306" r:id="rId16"/>
    <p:sldId id="307" r:id="rId17"/>
    <p:sldId id="287" r:id="rId18"/>
    <p:sldId id="288" r:id="rId19"/>
    <p:sldId id="303" r:id="rId20"/>
    <p:sldId id="290" r:id="rId21"/>
    <p:sldId id="308" r:id="rId22"/>
    <p:sldId id="289" r:id="rId23"/>
    <p:sldId id="291" r:id="rId24"/>
    <p:sldId id="292" r:id="rId25"/>
    <p:sldId id="293" r:id="rId26"/>
    <p:sldId id="296" r:id="rId27"/>
    <p:sldId id="295"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8" d="100"/>
          <a:sy n="88" d="100"/>
        </p:scale>
        <p:origin x="-1050" y="-9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762"/>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4AA4585-163C-4175-8D48-4FA625C1A827}" type="datetimeFigureOut">
              <a:rPr lang="en-US" smtClean="0"/>
              <a:pPr/>
              <a:t>11/14/2009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5F9E5FC-DF57-413D-8DED-F6337D5F4D16}"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7F1B3BC-5C67-4B42-A510-F4D741F35FFB}" type="datetimeFigureOut">
              <a:rPr lang="en-US" smtClean="0"/>
              <a:pPr/>
              <a:t>11/14/2009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C1C21D-83C5-48D2-9537-073B1BC114D7}"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smtClean="0"/>
              <a:t>Click to edit Master title style</a:t>
            </a:r>
            <a:endParaRPr kumimoji="0" lang="en-US"/>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ate Placeholder 14"/>
          <p:cNvSpPr>
            <a:spLocks noGrp="1"/>
          </p:cNvSpPr>
          <p:nvPr>
            <p:ph type="dt" sz="half" idx="10"/>
          </p:nvPr>
        </p:nvSpPr>
        <p:spPr/>
        <p:txBody>
          <a:bodyPr/>
          <a:lstStyle/>
          <a:p>
            <a:fld id="{96AD9415-6A20-419B-8E30-3B3D8528BF82}" type="datetimeFigureOut">
              <a:rPr lang="en-US" smtClean="0"/>
              <a:pPr/>
              <a:t>11/14/2009</a:t>
            </a:fld>
            <a:endParaRPr lang="en-US"/>
          </a:p>
        </p:txBody>
      </p:sp>
      <p:sp>
        <p:nvSpPr>
          <p:cNvPr id="16" name="Slide Number Placeholder 15"/>
          <p:cNvSpPr>
            <a:spLocks noGrp="1"/>
          </p:cNvSpPr>
          <p:nvPr>
            <p:ph type="sldNum" sz="quarter" idx="11"/>
          </p:nvPr>
        </p:nvSpPr>
        <p:spPr/>
        <p:txBody>
          <a:bodyPr/>
          <a:lstStyle/>
          <a:p>
            <a:fld id="{0BA418DA-DE2D-4611-9AAD-94C452021987}" type="slidenum">
              <a:rPr lang="en-US" smtClean="0"/>
              <a:pPr/>
              <a:t>‹#›</a:t>
            </a:fld>
            <a:endParaRPr lang="en-US"/>
          </a:p>
        </p:txBody>
      </p:sp>
      <p:sp>
        <p:nvSpPr>
          <p:cNvPr id="17" name="Footer Placeholder 16"/>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6AD9415-6A20-419B-8E30-3B3D8528BF82}" type="datetimeFigureOut">
              <a:rPr lang="en-US" smtClean="0"/>
              <a:pPr/>
              <a:t>11/14/2009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A418DA-DE2D-4611-9AAD-94C45202198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6AD9415-6A20-419B-8E30-3B3D8528BF82}" type="datetimeFigureOut">
              <a:rPr lang="en-US" smtClean="0"/>
              <a:pPr/>
              <a:t>11/14/2009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A418DA-DE2D-4611-9AAD-94C45202198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4" name="Date Placeholder 13"/>
          <p:cNvSpPr>
            <a:spLocks noGrp="1"/>
          </p:cNvSpPr>
          <p:nvPr>
            <p:ph type="dt" sz="half" idx="14"/>
          </p:nvPr>
        </p:nvSpPr>
        <p:spPr/>
        <p:txBody>
          <a:bodyPr/>
          <a:lstStyle/>
          <a:p>
            <a:fld id="{96AD9415-6A20-419B-8E30-3B3D8528BF82}" type="datetimeFigureOut">
              <a:rPr lang="en-US" smtClean="0"/>
              <a:pPr/>
              <a:t>11/14/2009</a:t>
            </a:fld>
            <a:endParaRPr lang="en-US"/>
          </a:p>
        </p:txBody>
      </p:sp>
      <p:sp>
        <p:nvSpPr>
          <p:cNvPr id="15" name="Slide Number Placeholder 14"/>
          <p:cNvSpPr>
            <a:spLocks noGrp="1"/>
          </p:cNvSpPr>
          <p:nvPr>
            <p:ph type="sldNum" sz="quarter" idx="15"/>
          </p:nvPr>
        </p:nvSpPr>
        <p:spPr/>
        <p:txBody>
          <a:bodyPr/>
          <a:lstStyle>
            <a:lvl1pPr algn="ctr">
              <a:defRPr/>
            </a:lvl1pPr>
          </a:lstStyle>
          <a:p>
            <a:fld id="{0BA418DA-DE2D-4611-9AAD-94C452021987}" type="slidenum">
              <a:rPr lang="en-US" smtClean="0"/>
              <a:pPr/>
              <a:t>‹#›</a:t>
            </a:fld>
            <a:endParaRPr lang="en-US"/>
          </a:p>
        </p:txBody>
      </p:sp>
      <p:sp>
        <p:nvSpPr>
          <p:cNvPr id="16" name="Footer Placeholder 15"/>
          <p:cNvSpPr>
            <a:spLocks noGrp="1"/>
          </p:cNvSpPr>
          <p:nvPr>
            <p:ph type="ftr" sz="quarter" idx="16"/>
          </p:nvPr>
        </p:nvSpPr>
        <p:spPr/>
        <p:txBody>
          <a:bodyPr/>
          <a:lstStyle/>
          <a:p>
            <a:endParaRPr lang="en-US"/>
          </a:p>
        </p:txBody>
      </p:sp>
      <p:sp>
        <p:nvSpPr>
          <p:cNvPr id="17" name="Title 16"/>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96AD9415-6A20-419B-8E30-3B3D8528BF82}" type="datetimeFigureOut">
              <a:rPr lang="en-US" smtClean="0"/>
              <a:pPr/>
              <a:t>11/14/2009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A418DA-DE2D-4611-9AAD-94C452021987}" type="slidenum">
              <a:rPr lang="en-US" smtClean="0"/>
              <a:pPr/>
              <a:t>‹#›</a:t>
            </a:fld>
            <a:endParaRPr lang="en-US"/>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96AD9415-6A20-419B-8E30-3B3D8528BF82}" type="datetimeFigureOut">
              <a:rPr lang="en-US" smtClean="0"/>
              <a:pPr/>
              <a:t>11/14/2009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A418DA-DE2D-4611-9AAD-94C452021987}" type="slidenum">
              <a:rPr lang="en-US" smtClean="0"/>
              <a:pPr/>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0BA418DA-DE2D-4611-9AAD-94C452021987}" type="slidenum">
              <a:rPr lang="en-US" smtClean="0"/>
              <a:pPr/>
              <a:t>‹#›</a:t>
            </a:fld>
            <a:endParaRPr lang="en-US"/>
          </a:p>
        </p:txBody>
      </p:sp>
      <p:sp>
        <p:nvSpPr>
          <p:cNvPr id="8" name="Footer Placeholder 7"/>
          <p:cNvSpPr>
            <a:spLocks noGrp="1"/>
          </p:cNvSpPr>
          <p:nvPr>
            <p:ph type="ftr" sz="quarter" idx="11"/>
          </p:nvPr>
        </p:nvSpPr>
        <p:spPr/>
        <p:txBody>
          <a:bodyPr/>
          <a:lstStyle/>
          <a:p>
            <a:endParaRPr lang="en-US"/>
          </a:p>
        </p:txBody>
      </p:sp>
      <p:sp>
        <p:nvSpPr>
          <p:cNvPr id="7" name="Date Placeholder 6"/>
          <p:cNvSpPr>
            <a:spLocks noGrp="1"/>
          </p:cNvSpPr>
          <p:nvPr>
            <p:ph type="dt" sz="half" idx="10"/>
          </p:nvPr>
        </p:nvSpPr>
        <p:spPr/>
        <p:txBody>
          <a:bodyPr/>
          <a:lstStyle/>
          <a:p>
            <a:fld id="{96AD9415-6A20-419B-8E30-3B3D8528BF82}" type="datetimeFigureOut">
              <a:rPr lang="en-US" smtClean="0"/>
              <a:pPr/>
              <a:t>11/14/2009</a:t>
            </a:fld>
            <a:endParaRPr lang="en-US"/>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kumimoji="0" lang="en-US" smtClean="0"/>
              <a:t>Click to edit Master title style</a:t>
            </a:r>
            <a:endParaRPr kumimoji="0"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96AD9415-6A20-419B-8E30-3B3D8528BF82}" type="datetimeFigureOut">
              <a:rPr lang="en-US" smtClean="0"/>
              <a:pPr/>
              <a:t>11/14/2009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BA418DA-DE2D-4611-9AAD-94C452021987}" type="slidenum">
              <a:rPr lang="en-US" smtClean="0"/>
              <a:pPr/>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AD9415-6A20-419B-8E30-3B3D8528BF82}" type="datetimeFigureOut">
              <a:rPr lang="en-US" smtClean="0"/>
              <a:pPr/>
              <a:t>11/14/2009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BA418DA-DE2D-4611-9AAD-94C45202198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8" name="Date Placeholder 7"/>
          <p:cNvSpPr>
            <a:spLocks noGrp="1"/>
          </p:cNvSpPr>
          <p:nvPr>
            <p:ph type="dt" sz="half" idx="14"/>
          </p:nvPr>
        </p:nvSpPr>
        <p:spPr/>
        <p:txBody>
          <a:bodyPr/>
          <a:lstStyle/>
          <a:p>
            <a:fld id="{96AD9415-6A20-419B-8E30-3B3D8528BF82}" type="datetimeFigureOut">
              <a:rPr lang="en-US" smtClean="0"/>
              <a:pPr/>
              <a:t>11/14/2009</a:t>
            </a:fld>
            <a:endParaRPr lang="en-US"/>
          </a:p>
        </p:txBody>
      </p:sp>
      <p:sp>
        <p:nvSpPr>
          <p:cNvPr id="9" name="Slide Number Placeholder 8"/>
          <p:cNvSpPr>
            <a:spLocks noGrp="1"/>
          </p:cNvSpPr>
          <p:nvPr>
            <p:ph type="sldNum" sz="quarter" idx="15"/>
          </p:nvPr>
        </p:nvSpPr>
        <p:spPr/>
        <p:txBody>
          <a:bodyPr/>
          <a:lstStyle/>
          <a:p>
            <a:fld id="{0BA418DA-DE2D-4611-9AAD-94C452021987}" type="slidenum">
              <a:rPr lang="en-US" smtClean="0"/>
              <a:pPr/>
              <a:t>‹#›</a:t>
            </a:fld>
            <a:endParaRPr lang="en-US"/>
          </a:p>
        </p:txBody>
      </p:sp>
      <p:sp>
        <p:nvSpPr>
          <p:cNvPr id="10" name="Footer Placeholder 9"/>
          <p:cNvSpPr>
            <a:spLocks noGrp="1"/>
          </p:cNvSpPr>
          <p:nvPr>
            <p:ph type="ftr" sz="quarter" idx="16"/>
          </p:nvPr>
        </p:nvSpPr>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smtClean="0"/>
              <a:t>Click icon to add picture</a:t>
            </a:r>
            <a:endParaRPr kumimoji="0" lang="en-US"/>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p:txBody>
          <a:bodyPr/>
          <a:lstStyle/>
          <a:p>
            <a:fld id="{96AD9415-6A20-419B-8E30-3B3D8528BF82}" type="datetimeFigureOut">
              <a:rPr lang="en-US" smtClean="0"/>
              <a:pPr/>
              <a:t>11/14/2009</a:t>
            </a:fld>
            <a:endParaRPr lang="en-US"/>
          </a:p>
        </p:txBody>
      </p:sp>
      <p:sp>
        <p:nvSpPr>
          <p:cNvPr id="9" name="Slide Number Placeholder 8"/>
          <p:cNvSpPr>
            <a:spLocks noGrp="1"/>
          </p:cNvSpPr>
          <p:nvPr>
            <p:ph type="sldNum" sz="quarter" idx="11"/>
          </p:nvPr>
        </p:nvSpPr>
        <p:spPr/>
        <p:txBody>
          <a:bodyPr/>
          <a:lstStyle/>
          <a:p>
            <a:fld id="{0BA418DA-DE2D-4611-9AAD-94C452021987}" type="slidenum">
              <a:rPr lang="en-US" smtClean="0"/>
              <a:pPr/>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96AD9415-6A20-419B-8E30-3B3D8528BF82}" type="datetimeFigureOut">
              <a:rPr lang="en-US" smtClean="0"/>
              <a:pPr/>
              <a:t>11/14/2009</a:t>
            </a:fld>
            <a:endParaRPr lang="en-US"/>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n-US"/>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0BA418DA-DE2D-4611-9AAD-94C452021987}" type="slidenum">
              <a:rPr lang="en-US" smtClean="0"/>
              <a:pPr/>
              <a:t>‹#›</a:t>
            </a:fld>
            <a:endParaRPr lang="en-US"/>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n-US" smtClean="0"/>
              <a:t>Click to edit Master title style</a:t>
            </a:r>
            <a:endParaRPr kumimoji="0" lang="en-US"/>
          </a:p>
        </p:txBody>
      </p:sp>
    </p:spTree>
  </p:cSld>
  <p:clrMap bg1="dk1" tx1="lt1" bg2="dk2" tx2="lt2" accent1="accent1" accent2="accent2" accent3="accent3" accent4="accent4" accent5="accent5" accent6="accent6" hlink="hlink" folHlink="folHlink"/>
  <p:sldLayoutIdLst>
    <p:sldLayoutId id="2147484105" r:id="rId1"/>
    <p:sldLayoutId id="2147484106" r:id="rId2"/>
    <p:sldLayoutId id="2147484107" r:id="rId3"/>
    <p:sldLayoutId id="2147484108" r:id="rId4"/>
    <p:sldLayoutId id="2147484109" r:id="rId5"/>
    <p:sldLayoutId id="2147484110" r:id="rId6"/>
    <p:sldLayoutId id="2147484111" r:id="rId7"/>
    <p:sldLayoutId id="2147484112" r:id="rId8"/>
    <p:sldLayoutId id="2147484113" r:id="rId9"/>
    <p:sldLayoutId id="2147484114" r:id="rId10"/>
    <p:sldLayoutId id="2147484115"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net.bible.org/bible.php?book=Job&amp;chapter=28#28" TargetMode="External"/><Relationship Id="rId13" Type="http://schemas.openxmlformats.org/officeDocument/2006/relationships/hyperlink" Target="http://net.bible.org/verse.php?book=Pro&amp;chapter=9&amp;verse=10" TargetMode="External"/><Relationship Id="rId3" Type="http://schemas.openxmlformats.org/officeDocument/2006/relationships/hyperlink" Target="http://net.bible.org/verse.php?book=Job&amp;chapter=12&amp;verse=13" TargetMode="External"/><Relationship Id="rId7" Type="http://schemas.openxmlformats.org/officeDocument/2006/relationships/hyperlink" Target="http://net.bible.org/verse.php?book=Job&amp;chapter=28&amp;verse=18" TargetMode="External"/><Relationship Id="rId12" Type="http://schemas.openxmlformats.org/officeDocument/2006/relationships/hyperlink" Target="http://net.bible.org/bible.php?book=Pro&amp;chapter=9#10" TargetMode="External"/><Relationship Id="rId2" Type="http://schemas.openxmlformats.org/officeDocument/2006/relationships/hyperlink" Target="http://net.bible.org/bible.php?book=Job&amp;chapter=12#13" TargetMode="External"/><Relationship Id="rId1" Type="http://schemas.openxmlformats.org/officeDocument/2006/relationships/slideLayout" Target="../slideLayouts/slideLayout2.xml"/><Relationship Id="rId6" Type="http://schemas.openxmlformats.org/officeDocument/2006/relationships/hyperlink" Target="http://net.bible.org/bible.php?book=Job&amp;chapter=28#18" TargetMode="External"/><Relationship Id="rId11" Type="http://schemas.openxmlformats.org/officeDocument/2006/relationships/hyperlink" Target="http://net.bible.org/verse.php?book=Luk&amp;chapter=21&amp;verse=15" TargetMode="External"/><Relationship Id="rId5" Type="http://schemas.openxmlformats.org/officeDocument/2006/relationships/hyperlink" Target="http://net.bible.org/verse.php?book=Pro&amp;chapter=11&amp;verse=2" TargetMode="External"/><Relationship Id="rId10" Type="http://schemas.openxmlformats.org/officeDocument/2006/relationships/hyperlink" Target="http://net.bible.org/bible.php?book=Luk&amp;chapter=21#15" TargetMode="External"/><Relationship Id="rId4" Type="http://schemas.openxmlformats.org/officeDocument/2006/relationships/hyperlink" Target="http://net.bible.org/bible.php?book=Pro&amp;chapter=11#2" TargetMode="External"/><Relationship Id="rId9" Type="http://schemas.openxmlformats.org/officeDocument/2006/relationships/hyperlink" Target="http://net.bible.org/verse.php?book=Job&amp;chapter=28&amp;verse=28"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r>
              <a:rPr lang="en-US" b="1" dirty="0" smtClean="0"/>
              <a:t>The Life Marked by Wisdom and Balance</a:t>
            </a:r>
          </a:p>
        </p:txBody>
      </p:sp>
      <p:sp>
        <p:nvSpPr>
          <p:cNvPr id="2" name="Title 1"/>
          <p:cNvSpPr>
            <a:spLocks noGrp="1"/>
          </p:cNvSpPr>
          <p:nvPr>
            <p:ph type="ctrTitle"/>
          </p:nvPr>
        </p:nvSpPr>
        <p:spPr/>
        <p:txBody>
          <a:bodyPr/>
          <a:lstStyle/>
          <a:p>
            <a:r>
              <a:rPr lang="en-US" dirty="0" smtClean="0">
                <a:solidFill>
                  <a:srgbClr val="FF0000"/>
                </a:solidFill>
              </a:rPr>
              <a:t>The wisdom to balance</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This is the kind of wisdom we do not want. We want God’s wisdom from above, wisdom that helps and heals, that brings about peace and </a:t>
            </a:r>
            <a:r>
              <a:rPr lang="en-US" dirty="0" smtClean="0"/>
              <a:t>joy in our lives, </a:t>
            </a:r>
            <a:r>
              <a:rPr lang="en-US" dirty="0" smtClean="0"/>
              <a:t>that increases love and good feelings among our friends, families, and among the entire congregation. </a:t>
            </a:r>
          </a:p>
          <a:p>
            <a:endParaRPr lang="en-US" dirty="0"/>
          </a:p>
        </p:txBody>
      </p:sp>
      <p:sp>
        <p:nvSpPr>
          <p:cNvPr id="2" name="Title 1"/>
          <p:cNvSpPr>
            <a:spLocks noGrp="1"/>
          </p:cNvSpPr>
          <p:nvPr>
            <p:ph type="title"/>
          </p:nvPr>
        </p:nvSpPr>
        <p:spPr/>
        <p:txBody>
          <a:bodyPr/>
          <a:lstStyle/>
          <a:p>
            <a:r>
              <a:rPr lang="en-US" dirty="0" smtClean="0"/>
              <a:t>False Wisdom-cont</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solidFill>
                  <a:schemeClr val="tx1"/>
                </a:solidFill>
              </a:rPr>
              <a:t>Questions</a:t>
            </a:r>
          </a:p>
          <a:p>
            <a:r>
              <a:rPr lang="en-US" dirty="0" smtClean="0">
                <a:solidFill>
                  <a:srgbClr val="FF0000"/>
                </a:solidFill>
              </a:rPr>
              <a:t>1) What is Godly Wisdom?</a:t>
            </a:r>
          </a:p>
          <a:p>
            <a:r>
              <a:rPr lang="en-US" dirty="0" smtClean="0"/>
              <a:t>2) How can we obtain Godly wisdom</a:t>
            </a:r>
          </a:p>
          <a:p>
            <a:r>
              <a:rPr lang="en-US" dirty="0" smtClean="0"/>
              <a:t>3) How can Godly Wisdom help us balance our priorities (How can we learn the wisdom to balance)?</a:t>
            </a:r>
          </a:p>
          <a:p>
            <a:endParaRPr lang="en-US" dirty="0"/>
          </a:p>
        </p:txBody>
      </p:sp>
      <p:sp>
        <p:nvSpPr>
          <p:cNvPr id="2" name="Title 1"/>
          <p:cNvSpPr>
            <a:spLocks noGrp="1"/>
          </p:cNvSpPr>
          <p:nvPr>
            <p:ph type="title"/>
          </p:nvPr>
        </p:nvSpPr>
        <p:spPr/>
        <p:txBody>
          <a:bodyPr/>
          <a:lstStyle/>
          <a:p>
            <a:r>
              <a:rPr lang="en-US" dirty="0" smtClean="0"/>
              <a:t>The wisdom to balance</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b="1" dirty="0" smtClean="0"/>
              <a:t>God is the source of all Wisdom</a:t>
            </a:r>
          </a:p>
          <a:p>
            <a:r>
              <a:rPr lang="en-US" dirty="0" smtClean="0"/>
              <a:t>But the wisdom that is </a:t>
            </a:r>
            <a:r>
              <a:rPr lang="en-US" b="1" dirty="0" smtClean="0"/>
              <a:t>from above </a:t>
            </a:r>
            <a:r>
              <a:rPr lang="en-US" dirty="0" smtClean="0"/>
              <a:t>is first </a:t>
            </a:r>
            <a:r>
              <a:rPr lang="en-US" b="1" dirty="0" smtClean="0"/>
              <a:t>pure</a:t>
            </a:r>
            <a:r>
              <a:rPr lang="en-US" dirty="0" smtClean="0"/>
              <a:t>, then </a:t>
            </a:r>
            <a:r>
              <a:rPr lang="en-US" b="1" dirty="0" smtClean="0"/>
              <a:t>peaceable</a:t>
            </a:r>
            <a:r>
              <a:rPr lang="en-US" dirty="0" smtClean="0"/>
              <a:t>, </a:t>
            </a:r>
            <a:r>
              <a:rPr lang="en-US" b="1" dirty="0" smtClean="0"/>
              <a:t>gentle</a:t>
            </a:r>
            <a:r>
              <a:rPr lang="en-US" dirty="0" smtClean="0"/>
              <a:t>, </a:t>
            </a:r>
            <a:r>
              <a:rPr lang="en-US" b="1" dirty="0" smtClean="0"/>
              <a:t>easy to be entreated</a:t>
            </a:r>
            <a:r>
              <a:rPr lang="en-US" dirty="0" smtClean="0"/>
              <a:t>, </a:t>
            </a:r>
            <a:r>
              <a:rPr lang="en-US" b="1" dirty="0" smtClean="0"/>
              <a:t>full of mercy and good fruits</a:t>
            </a:r>
            <a:r>
              <a:rPr lang="en-US" dirty="0" smtClean="0"/>
              <a:t>, </a:t>
            </a:r>
            <a:r>
              <a:rPr lang="en-US" b="1" dirty="0" smtClean="0"/>
              <a:t>without partiality </a:t>
            </a:r>
            <a:r>
              <a:rPr lang="en-US" dirty="0" smtClean="0"/>
              <a:t>and </a:t>
            </a:r>
            <a:r>
              <a:rPr lang="en-US" b="1" dirty="0" smtClean="0"/>
              <a:t>without hypocrisy. James 3:17</a:t>
            </a:r>
          </a:p>
          <a:p>
            <a:pPr>
              <a:buNone/>
            </a:pPr>
            <a:endParaRPr lang="en-US" b="1" dirty="0"/>
          </a:p>
        </p:txBody>
      </p:sp>
      <p:sp>
        <p:nvSpPr>
          <p:cNvPr id="2" name="Title 1"/>
          <p:cNvSpPr>
            <a:spLocks noGrp="1"/>
          </p:cNvSpPr>
          <p:nvPr>
            <p:ph type="title"/>
          </p:nvPr>
        </p:nvSpPr>
        <p:spPr/>
        <p:txBody>
          <a:bodyPr/>
          <a:lstStyle/>
          <a:p>
            <a:r>
              <a:rPr lang="en-US" dirty="0" smtClean="0"/>
              <a:t>Godly Wisdom</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“Who among you is wise and understanding? Let him show by his good behavior his deeds in the </a:t>
            </a:r>
            <a:r>
              <a:rPr lang="en-US" b="1" dirty="0" smtClean="0"/>
              <a:t>gentleness of wisdom</a:t>
            </a:r>
            <a:r>
              <a:rPr lang="en-US" dirty="0" smtClean="0"/>
              <a:t>” (James 3:13)</a:t>
            </a:r>
          </a:p>
          <a:p>
            <a:pPr lvl="1"/>
            <a:r>
              <a:rPr lang="en-US" dirty="0" smtClean="0"/>
              <a:t>James is talking about our entire manner of life, not just words. But we cannot eliminate words from what he said. He goes on to mention bitter jealousy and selfish ambition (v. 14), things which are normally expressed by destructive communication. “And where jealousy and selfish ambition exist, there is disorder and every evil thing” (James 3:16). Unwise words harm rather than heal.</a:t>
            </a:r>
            <a:endParaRPr lang="en-US" dirty="0"/>
          </a:p>
        </p:txBody>
      </p:sp>
      <p:sp>
        <p:nvSpPr>
          <p:cNvPr id="2" name="Title 1"/>
          <p:cNvSpPr>
            <a:spLocks noGrp="1"/>
          </p:cNvSpPr>
          <p:nvPr>
            <p:ph type="title"/>
          </p:nvPr>
        </p:nvSpPr>
        <p:spPr/>
        <p:txBody>
          <a:bodyPr/>
          <a:lstStyle/>
          <a:p>
            <a:r>
              <a:rPr lang="en-US" dirty="0" smtClean="0"/>
              <a:t>Godly wisdom</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Wisdom also submits to our Lord and to His commandments. Proverbs 3:13-14:</a:t>
            </a:r>
          </a:p>
          <a:p>
            <a:r>
              <a:rPr lang="en-US" dirty="0" smtClean="0"/>
              <a:t>“</a:t>
            </a:r>
            <a:r>
              <a:rPr lang="en-US" i="1" dirty="0" smtClean="0"/>
              <a:t>Happy (blessed, fortunate, enviable) is the man who finds skillful and godly </a:t>
            </a:r>
            <a:r>
              <a:rPr lang="en-US" i="1" dirty="0" err="1" smtClean="0"/>
              <a:t>Wisdom,and</a:t>
            </a:r>
            <a:r>
              <a:rPr lang="en-US" i="1" dirty="0" smtClean="0"/>
              <a:t> </a:t>
            </a:r>
            <a:r>
              <a:rPr lang="en-US" i="1" dirty="0" smtClean="0"/>
              <a:t>the man who gets understanding [drawing it forth from God's Word and </a:t>
            </a:r>
            <a:r>
              <a:rPr lang="en-US" i="1" dirty="0" smtClean="0"/>
              <a:t>life's experiences</a:t>
            </a:r>
            <a:r>
              <a:rPr lang="en-US" i="1" dirty="0" smtClean="0"/>
              <a:t>], For the gaining of it is better than the gaining of silver, and the profit of </a:t>
            </a:r>
            <a:r>
              <a:rPr lang="en-US" i="1" dirty="0" err="1" smtClean="0"/>
              <a:t>itbetter</a:t>
            </a:r>
            <a:r>
              <a:rPr lang="en-US" i="1" dirty="0" smtClean="0"/>
              <a:t> </a:t>
            </a:r>
            <a:r>
              <a:rPr lang="en-US" i="1" dirty="0" smtClean="0"/>
              <a:t>than fine gold.”</a:t>
            </a:r>
          </a:p>
          <a:p>
            <a:pPr>
              <a:buNone/>
            </a:pPr>
            <a:endParaRPr lang="en-US" dirty="0"/>
          </a:p>
        </p:txBody>
      </p:sp>
      <p:sp>
        <p:nvSpPr>
          <p:cNvPr id="2" name="Title 1"/>
          <p:cNvSpPr>
            <a:spLocks noGrp="1"/>
          </p:cNvSpPr>
          <p:nvPr>
            <p:ph type="title"/>
          </p:nvPr>
        </p:nvSpPr>
        <p:spPr/>
        <p:txBody>
          <a:bodyPr/>
          <a:lstStyle/>
          <a:p>
            <a:r>
              <a:rPr lang="en-US" dirty="0" smtClean="0"/>
              <a:t>Godly wisdom</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solidFill>
                  <a:schemeClr val="tx1"/>
                </a:solidFill>
              </a:rPr>
              <a:t>Questions</a:t>
            </a:r>
          </a:p>
          <a:p>
            <a:r>
              <a:rPr lang="en-US" dirty="0" smtClean="0"/>
              <a:t>1) What is Godly Wisdom?</a:t>
            </a:r>
          </a:p>
          <a:p>
            <a:r>
              <a:rPr lang="en-US" dirty="0" smtClean="0"/>
              <a:t>2) </a:t>
            </a:r>
            <a:r>
              <a:rPr lang="en-US" dirty="0" smtClean="0">
                <a:solidFill>
                  <a:srgbClr val="FF0000"/>
                </a:solidFill>
              </a:rPr>
              <a:t>How can we obtain Godly wisdom</a:t>
            </a:r>
          </a:p>
          <a:p>
            <a:r>
              <a:rPr lang="en-US" dirty="0" smtClean="0"/>
              <a:t>3) How can Godly Wisdom help us balance our priorities (How can we learn the wisdom to balance)?</a:t>
            </a:r>
          </a:p>
          <a:p>
            <a:endParaRPr lang="en-US" dirty="0"/>
          </a:p>
        </p:txBody>
      </p:sp>
      <p:sp>
        <p:nvSpPr>
          <p:cNvPr id="2" name="Title 1"/>
          <p:cNvSpPr>
            <a:spLocks noGrp="1"/>
          </p:cNvSpPr>
          <p:nvPr>
            <p:ph type="title"/>
          </p:nvPr>
        </p:nvSpPr>
        <p:spPr/>
        <p:txBody>
          <a:bodyPr/>
          <a:lstStyle/>
          <a:p>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But </a:t>
            </a:r>
            <a:r>
              <a:rPr lang="en-US" b="1" dirty="0" smtClean="0">
                <a:solidFill>
                  <a:srgbClr val="FF0000"/>
                </a:solidFill>
              </a:rPr>
              <a:t>seek</a:t>
            </a:r>
            <a:r>
              <a:rPr lang="en-US" dirty="0" smtClean="0">
                <a:solidFill>
                  <a:srgbClr val="FF0000"/>
                </a:solidFill>
              </a:rPr>
              <a:t> </a:t>
            </a:r>
            <a:r>
              <a:rPr lang="en-US" b="1" dirty="0" smtClean="0">
                <a:solidFill>
                  <a:srgbClr val="FF0000"/>
                </a:solidFill>
              </a:rPr>
              <a:t>ye</a:t>
            </a:r>
            <a:r>
              <a:rPr lang="en-US" dirty="0" smtClean="0">
                <a:solidFill>
                  <a:srgbClr val="FF0000"/>
                </a:solidFill>
              </a:rPr>
              <a:t> </a:t>
            </a:r>
            <a:r>
              <a:rPr lang="en-US" b="1" dirty="0" smtClean="0">
                <a:solidFill>
                  <a:srgbClr val="FF0000"/>
                </a:solidFill>
              </a:rPr>
              <a:t>first</a:t>
            </a:r>
            <a:r>
              <a:rPr lang="en-US" dirty="0" smtClean="0">
                <a:solidFill>
                  <a:srgbClr val="FF0000"/>
                </a:solidFill>
              </a:rPr>
              <a:t> </a:t>
            </a:r>
            <a:r>
              <a:rPr lang="en-US" b="1" dirty="0" smtClean="0">
                <a:solidFill>
                  <a:srgbClr val="FF0000"/>
                </a:solidFill>
              </a:rPr>
              <a:t>the Kingdom of God </a:t>
            </a:r>
            <a:r>
              <a:rPr lang="en-US" dirty="0" smtClean="0"/>
              <a:t>and His righteousness, and all these things shall be added unto you. (Matt 6:33)</a:t>
            </a:r>
            <a:endParaRPr lang="en-US" dirty="0"/>
          </a:p>
        </p:txBody>
      </p:sp>
      <p:sp>
        <p:nvSpPr>
          <p:cNvPr id="2" name="Title 1"/>
          <p:cNvSpPr>
            <a:spLocks noGrp="1"/>
          </p:cNvSpPr>
          <p:nvPr>
            <p:ph type="title"/>
          </p:nvPr>
        </p:nvSpPr>
        <p:spPr/>
        <p:txBody>
          <a:bodyPr>
            <a:normAutofit/>
          </a:bodyPr>
          <a:lstStyle/>
          <a:p>
            <a:r>
              <a:rPr lang="en-US" dirty="0" smtClean="0"/>
              <a:t>How do we obtain godly wisdom</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James gives us steps. “But the wisdom from above is </a:t>
            </a:r>
            <a:r>
              <a:rPr lang="en-US" dirty="0" smtClean="0">
                <a:solidFill>
                  <a:srgbClr val="FF0000"/>
                </a:solidFill>
              </a:rPr>
              <a:t>(1) first pure, (2) then peaceable, (3) gentle, (4) reasonable, (5) full of mercy and good fruits, (6) unwavering, (7) without hypocrisy” </a:t>
            </a:r>
            <a:r>
              <a:rPr lang="en-US" dirty="0" smtClean="0"/>
              <a:t>(James 3:17). </a:t>
            </a:r>
            <a:endParaRPr lang="en-US" dirty="0" smtClean="0"/>
          </a:p>
          <a:p>
            <a:r>
              <a:rPr lang="en-US" dirty="0" smtClean="0"/>
              <a:t>If </a:t>
            </a:r>
            <a:r>
              <a:rPr lang="en-US" dirty="0" smtClean="0"/>
              <a:t>we train ourselves to live by these standards we can be wise as serpents, yet harmless as </a:t>
            </a:r>
            <a:r>
              <a:rPr lang="en-US" dirty="0" smtClean="0"/>
              <a:t>doves and gain Godly Wisdom.</a:t>
            </a:r>
            <a:endParaRPr lang="en-US" dirty="0"/>
          </a:p>
        </p:txBody>
      </p:sp>
      <p:sp>
        <p:nvSpPr>
          <p:cNvPr id="2" name="Title 1"/>
          <p:cNvSpPr>
            <a:spLocks noGrp="1"/>
          </p:cNvSpPr>
          <p:nvPr>
            <p:ph type="title"/>
          </p:nvPr>
        </p:nvSpPr>
        <p:spPr/>
        <p:txBody>
          <a:bodyPr>
            <a:normAutofit/>
          </a:bodyPr>
          <a:lstStyle/>
          <a:p>
            <a:r>
              <a:rPr lang="en-US" dirty="0" smtClean="0"/>
              <a:t>How do we obtain godly wisdom</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Through </a:t>
            </a:r>
            <a:r>
              <a:rPr lang="en-US" dirty="0" smtClean="0"/>
              <a:t>Prayer</a:t>
            </a:r>
          </a:p>
          <a:p>
            <a:pPr lvl="1"/>
            <a:r>
              <a:rPr lang="en-US" dirty="0" smtClean="0"/>
              <a:t>Ask and you shall be given…. Luke 11:9</a:t>
            </a:r>
            <a:endParaRPr lang="en-US" dirty="0" smtClean="0"/>
          </a:p>
          <a:p>
            <a:r>
              <a:rPr lang="en-US" dirty="0" smtClean="0"/>
              <a:t>Through the </a:t>
            </a:r>
            <a:r>
              <a:rPr lang="en-US" dirty="0" smtClean="0"/>
              <a:t>Bible</a:t>
            </a:r>
          </a:p>
          <a:p>
            <a:pPr lvl="1"/>
            <a:r>
              <a:rPr lang="en-US" dirty="0" smtClean="0"/>
              <a:t>Your words are a lamp unto my feet and a light unto my path….Psalm 119:105</a:t>
            </a:r>
            <a:endParaRPr lang="en-US" dirty="0" smtClean="0"/>
          </a:p>
          <a:p>
            <a:r>
              <a:rPr lang="en-US" dirty="0" smtClean="0"/>
              <a:t>Through Readings</a:t>
            </a:r>
          </a:p>
          <a:p>
            <a:r>
              <a:rPr lang="en-US" dirty="0" smtClean="0"/>
              <a:t>Through </a:t>
            </a:r>
            <a:r>
              <a:rPr lang="en-US" dirty="0" smtClean="0"/>
              <a:t>Love</a:t>
            </a:r>
          </a:p>
          <a:p>
            <a:pPr lvl="1"/>
            <a:r>
              <a:rPr lang="en-US" dirty="0" smtClean="0"/>
              <a:t>The greatest of these is love...</a:t>
            </a:r>
            <a:endParaRPr lang="en-US" dirty="0" smtClean="0"/>
          </a:p>
          <a:p>
            <a:r>
              <a:rPr lang="en-US" dirty="0" smtClean="0"/>
              <a:t>Through Practice</a:t>
            </a:r>
          </a:p>
          <a:p>
            <a:r>
              <a:rPr lang="en-US" dirty="0" smtClean="0"/>
              <a:t>Through Contemplations</a:t>
            </a:r>
          </a:p>
          <a:p>
            <a:endParaRPr lang="en-US" dirty="0"/>
          </a:p>
        </p:txBody>
      </p:sp>
      <p:sp>
        <p:nvSpPr>
          <p:cNvPr id="2" name="Title 1"/>
          <p:cNvSpPr>
            <a:spLocks noGrp="1"/>
          </p:cNvSpPr>
          <p:nvPr>
            <p:ph type="title"/>
          </p:nvPr>
        </p:nvSpPr>
        <p:spPr/>
        <p:txBody>
          <a:bodyPr>
            <a:normAutofit/>
          </a:bodyPr>
          <a:lstStyle/>
          <a:p>
            <a:r>
              <a:rPr lang="en-US" dirty="0" smtClean="0"/>
              <a:t>How do we obtain godly wisdom</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Begin and end the day with God</a:t>
            </a:r>
          </a:p>
          <a:p>
            <a:r>
              <a:rPr lang="en-US" dirty="0" smtClean="0"/>
              <a:t>Be wise as serpents yet gentle as doves</a:t>
            </a:r>
          </a:p>
          <a:p>
            <a:r>
              <a:rPr lang="en-US" dirty="0" smtClean="0"/>
              <a:t>Jesus wants us to conduct ourselves wisely, but without hurting ourselves or others that is-- harmless as doves.</a:t>
            </a:r>
          </a:p>
          <a:p>
            <a:endParaRPr lang="en-US" dirty="0"/>
          </a:p>
        </p:txBody>
      </p:sp>
      <p:sp>
        <p:nvSpPr>
          <p:cNvPr id="2" name="Title 1"/>
          <p:cNvSpPr>
            <a:spLocks noGrp="1"/>
          </p:cNvSpPr>
          <p:nvPr>
            <p:ph type="title"/>
          </p:nvPr>
        </p:nvSpPr>
        <p:spPr/>
        <p:txBody>
          <a:bodyPr>
            <a:normAutofit/>
          </a:bodyPr>
          <a:lstStyle/>
          <a:p>
            <a:r>
              <a:rPr lang="en-US" dirty="0" smtClean="0"/>
              <a:t>How do we obtain godly wisdom</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b="1" dirty="0" smtClean="0"/>
              <a:t>Whoever is wise, let him understand these things; whoever is discerning, let him know them; for the ways of the LORD are right, and the upright walk in them, but transgressors stumble in them. -Hosea 14:9</a:t>
            </a:r>
          </a:p>
          <a:p>
            <a:r>
              <a:rPr lang="en-US" b="1" dirty="0" smtClean="0"/>
              <a:t>“Behold, I send you forth as sheep in the midst of wolves:  Therefore be wise as serpents and harmless as doves” Matthew 10:16</a:t>
            </a:r>
          </a:p>
          <a:p>
            <a:endParaRPr lang="en-US" b="1" dirty="0" smtClean="0"/>
          </a:p>
          <a:p>
            <a:endParaRPr lang="en-US" dirty="0"/>
          </a:p>
        </p:txBody>
      </p:sp>
      <p:sp>
        <p:nvSpPr>
          <p:cNvPr id="2" name="Title 1"/>
          <p:cNvSpPr>
            <a:spLocks noGrp="1"/>
          </p:cNvSpPr>
          <p:nvPr>
            <p:ph type="title"/>
          </p:nvPr>
        </p:nvSpPr>
        <p:spPr/>
        <p:txBody>
          <a:bodyPr>
            <a:normAutofit fontScale="90000"/>
          </a:bodyPr>
          <a:lstStyle/>
          <a:p>
            <a:r>
              <a:rPr lang="en-US" dirty="0" smtClean="0"/>
              <a:t>The life marked by wisdom and balance</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b="1" dirty="0" smtClean="0"/>
              <a:t>Strategy  - End the Day With God</a:t>
            </a:r>
            <a:r>
              <a:rPr lang="en-US" dirty="0" smtClean="0"/>
              <a:t/>
            </a:r>
            <a:br>
              <a:rPr lang="en-US" dirty="0" smtClean="0"/>
            </a:br>
            <a:r>
              <a:rPr lang="en-US" dirty="0" smtClean="0"/>
              <a:t>Set aside 15-30 minutes each night evaluating your day. Ask yourself</a:t>
            </a:r>
          </a:p>
          <a:p>
            <a:pPr lvl="1"/>
            <a:r>
              <a:rPr lang="en-US" dirty="0" smtClean="0"/>
              <a:t>What choices did I make today? How does God feel about them? How did I relate to others? Is there something I need to seek forgiveness for before going to bed? What were my challenges and opportunities in living a Holy life? </a:t>
            </a:r>
            <a:endParaRPr lang="en-US" dirty="0"/>
          </a:p>
        </p:txBody>
      </p:sp>
      <p:sp>
        <p:nvSpPr>
          <p:cNvPr id="2" name="Title 1"/>
          <p:cNvSpPr>
            <a:spLocks noGrp="1"/>
          </p:cNvSpPr>
          <p:nvPr>
            <p:ph type="title"/>
          </p:nvPr>
        </p:nvSpPr>
        <p:spPr/>
        <p:txBody>
          <a:bodyPr>
            <a:normAutofit/>
          </a:bodyPr>
          <a:lstStyle/>
          <a:p>
            <a:r>
              <a:rPr lang="en-US" dirty="0" smtClean="0"/>
              <a:t>How do we obtain godly wisdom</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solidFill>
                  <a:schemeClr val="tx1"/>
                </a:solidFill>
              </a:rPr>
              <a:t>Questions</a:t>
            </a:r>
          </a:p>
          <a:p>
            <a:r>
              <a:rPr lang="en-US" dirty="0" smtClean="0"/>
              <a:t>1) </a:t>
            </a:r>
            <a:r>
              <a:rPr lang="en-US" dirty="0" smtClean="0">
                <a:solidFill>
                  <a:schemeClr val="tx1"/>
                </a:solidFill>
              </a:rPr>
              <a:t>What is Godly Wisdom?</a:t>
            </a:r>
          </a:p>
          <a:p>
            <a:r>
              <a:rPr lang="en-US" dirty="0" smtClean="0"/>
              <a:t>2) </a:t>
            </a:r>
            <a:r>
              <a:rPr lang="en-US" dirty="0" smtClean="0">
                <a:solidFill>
                  <a:schemeClr val="tx1"/>
                </a:solidFill>
              </a:rPr>
              <a:t>How can we obtain Godly wisdom</a:t>
            </a:r>
          </a:p>
          <a:p>
            <a:r>
              <a:rPr lang="en-US" dirty="0" smtClean="0"/>
              <a:t>3) </a:t>
            </a:r>
            <a:r>
              <a:rPr lang="en-US" dirty="0" smtClean="0">
                <a:solidFill>
                  <a:srgbClr val="FF0000"/>
                </a:solidFill>
              </a:rPr>
              <a:t>How can Godly Wisdom help us balance our priorities (How can we learn the wisdom to balance)?</a:t>
            </a:r>
          </a:p>
          <a:p>
            <a:endParaRPr lang="en-US" dirty="0"/>
          </a:p>
        </p:txBody>
      </p:sp>
      <p:sp>
        <p:nvSpPr>
          <p:cNvPr id="2" name="Title 1"/>
          <p:cNvSpPr>
            <a:spLocks noGrp="1"/>
          </p:cNvSpPr>
          <p:nvPr>
            <p:ph type="title"/>
          </p:nvPr>
        </p:nvSpPr>
        <p:spPr/>
        <p:txBody>
          <a:bodyPr/>
          <a:lstStyle/>
          <a:p>
            <a:r>
              <a:rPr lang="en-US" dirty="0" smtClean="0"/>
              <a:t>The wisdom to balance</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b="1" dirty="0" smtClean="0">
                <a:solidFill>
                  <a:srgbClr val="FF0000"/>
                </a:solidFill>
              </a:rPr>
              <a:t>Lazy </a:t>
            </a:r>
            <a:r>
              <a:rPr lang="en-US" b="1" dirty="0" err="1" smtClean="0">
                <a:solidFill>
                  <a:srgbClr val="FF0000"/>
                </a:solidFill>
              </a:rPr>
              <a:t>vs</a:t>
            </a:r>
            <a:r>
              <a:rPr lang="en-US" b="1" dirty="0" smtClean="0">
                <a:solidFill>
                  <a:srgbClr val="FF0000"/>
                </a:solidFill>
              </a:rPr>
              <a:t> Busy </a:t>
            </a:r>
            <a:r>
              <a:rPr lang="en-US" b="1" dirty="0" err="1" smtClean="0">
                <a:solidFill>
                  <a:srgbClr val="FF0000"/>
                </a:solidFill>
              </a:rPr>
              <a:t>vs</a:t>
            </a:r>
            <a:r>
              <a:rPr lang="en-US" b="1" dirty="0" smtClean="0">
                <a:solidFill>
                  <a:srgbClr val="FF0000"/>
                </a:solidFill>
              </a:rPr>
              <a:t> Frantically Busy</a:t>
            </a:r>
            <a:r>
              <a:rPr lang="en-US" dirty="0" smtClean="0"/>
              <a:t/>
            </a:r>
            <a:br>
              <a:rPr lang="en-US" dirty="0" smtClean="0"/>
            </a:br>
            <a:r>
              <a:rPr lang="en-US" dirty="0" smtClean="0"/>
              <a:t>Think about how many things you are currently involved in on a week-to-week basis. Now ask yourself, how many of those things have a specific leading from the Lord? Routinely, we take on responsibilities and even "fun" activities that are more life draining than they are life sustaining. I strongly urge you to partner with God and allow Him to create your schedule by asking Him, Is this something You want me/us doing? </a:t>
            </a:r>
            <a:endParaRPr lang="en-US" dirty="0"/>
          </a:p>
        </p:txBody>
      </p:sp>
      <p:sp>
        <p:nvSpPr>
          <p:cNvPr id="2" name="Title 1"/>
          <p:cNvSpPr>
            <a:spLocks noGrp="1"/>
          </p:cNvSpPr>
          <p:nvPr>
            <p:ph type="title"/>
          </p:nvPr>
        </p:nvSpPr>
        <p:spPr/>
        <p:txBody>
          <a:bodyPr>
            <a:normAutofit/>
          </a:bodyPr>
          <a:lstStyle/>
          <a:p>
            <a:r>
              <a:rPr lang="en-US" dirty="0" smtClean="0"/>
              <a:t>obstacles to a balanced life</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r>
              <a:rPr lang="en-US" b="1" dirty="0" smtClean="0"/>
              <a:t>Strategy  -Balancing Act</a:t>
            </a:r>
            <a:r>
              <a:rPr lang="en-US" dirty="0" smtClean="0"/>
              <a:t/>
            </a:r>
            <a:br>
              <a:rPr lang="en-US" dirty="0" smtClean="0"/>
            </a:br>
            <a:r>
              <a:rPr lang="en-US" dirty="0" smtClean="0"/>
              <a:t>God loves balance, he provided both spiritual nourishment and physical nourishment-love and compassion and as His children He wants us to balance the things in our lives. </a:t>
            </a:r>
          </a:p>
          <a:p>
            <a:r>
              <a:rPr lang="en-US" dirty="0" smtClean="0"/>
              <a:t>With balance in mind, are we spending to much time in a specific area of our life? (perhaps football or basketball season, bars, parties, women, etc), and little time in the other areas of our lives (perhaps church, family, fitness, achieving goals)? Is there a way we can wisely balance our priorities?</a:t>
            </a:r>
          </a:p>
          <a:p>
            <a:r>
              <a:rPr lang="en-US" dirty="0" smtClean="0"/>
              <a:t>Using Wisdom to Balance our lives can we be better contributors to society?</a:t>
            </a:r>
          </a:p>
          <a:p>
            <a:r>
              <a:rPr lang="en-US" dirty="0" smtClean="0"/>
              <a:t>Set Boundaries </a:t>
            </a:r>
          </a:p>
          <a:p>
            <a:r>
              <a:rPr lang="en-US" dirty="0" smtClean="0"/>
              <a:t>Be a </a:t>
            </a:r>
            <a:r>
              <a:rPr lang="en-US" dirty="0" smtClean="0"/>
              <a:t>weighing scale, and monitor areas that are getting out of balance. </a:t>
            </a:r>
            <a:endParaRPr lang="en-US" dirty="0"/>
          </a:p>
        </p:txBody>
      </p:sp>
      <p:sp>
        <p:nvSpPr>
          <p:cNvPr id="2" name="Title 1"/>
          <p:cNvSpPr>
            <a:spLocks noGrp="1"/>
          </p:cNvSpPr>
          <p:nvPr>
            <p:ph type="title"/>
          </p:nvPr>
        </p:nvSpPr>
        <p:spPr/>
        <p:txBody>
          <a:bodyPr/>
          <a:lstStyle/>
          <a:p>
            <a:r>
              <a:rPr lang="en-US" dirty="0" smtClean="0"/>
              <a:t>Balancing our priorities</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b="1" dirty="0" smtClean="0"/>
              <a:t>Strategy – Have goals in life</a:t>
            </a:r>
            <a:r>
              <a:rPr lang="en-US" dirty="0" smtClean="0"/>
              <a:t/>
            </a:r>
            <a:br>
              <a:rPr lang="en-US" dirty="0" smtClean="0"/>
            </a:br>
            <a:r>
              <a:rPr lang="en-US" dirty="0" smtClean="0"/>
              <a:t>There are many things we strive to achieve in </a:t>
            </a:r>
            <a:r>
              <a:rPr lang="en-US" dirty="0" smtClean="0"/>
              <a:t>life. </a:t>
            </a:r>
            <a:r>
              <a:rPr lang="en-US" dirty="0" smtClean="0"/>
              <a:t>Here are a few: healthy self-esteem, a good education, and </a:t>
            </a:r>
            <a:r>
              <a:rPr lang="en-US" dirty="0" smtClean="0"/>
              <a:t>success, wealth. </a:t>
            </a:r>
            <a:r>
              <a:rPr lang="en-US" dirty="0" smtClean="0"/>
              <a:t>But how about wanting to develop a personal relationship with </a:t>
            </a:r>
            <a:r>
              <a:rPr lang="en-US" dirty="0" smtClean="0"/>
              <a:t>God above </a:t>
            </a:r>
            <a:r>
              <a:rPr lang="en-US" dirty="0" smtClean="0"/>
              <a:t>anything else? God desires we hunger and thirst after Him, and seek Him more than any other person/thing in the world. What are we thirsty for? </a:t>
            </a:r>
          </a:p>
          <a:p>
            <a:r>
              <a:rPr lang="en-US" dirty="0" smtClean="0"/>
              <a:t>Sit down and write your own life goals. Take into consideration your God-given gifts, talents, abilities, and passions. </a:t>
            </a:r>
            <a:endParaRPr lang="en-US" dirty="0"/>
          </a:p>
        </p:txBody>
      </p:sp>
      <p:sp>
        <p:nvSpPr>
          <p:cNvPr id="2" name="Title 1"/>
          <p:cNvSpPr>
            <a:spLocks noGrp="1"/>
          </p:cNvSpPr>
          <p:nvPr>
            <p:ph type="title"/>
          </p:nvPr>
        </p:nvSpPr>
        <p:spPr/>
        <p:txBody>
          <a:bodyPr/>
          <a:lstStyle/>
          <a:p>
            <a:r>
              <a:rPr lang="en-US" dirty="0" smtClean="0"/>
              <a:t>Balancing our priorities</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b="1" dirty="0" smtClean="0"/>
              <a:t>Strategy  - Set limitations</a:t>
            </a:r>
            <a:r>
              <a:rPr lang="en-US" dirty="0" smtClean="0"/>
              <a:t/>
            </a:r>
            <a:br>
              <a:rPr lang="en-US" dirty="0" smtClean="0"/>
            </a:br>
            <a:r>
              <a:rPr lang="en-US" dirty="0" smtClean="0"/>
              <a:t>No good thing does God withhold from us. As His children, we may ask him for more material possessions, more friends, a promotion on our job, or a new house. Certainly there is nothing wrong with any of these things. At the same time, what we may need is more grace, more peace, more joy, or to spend more time with Him to fill up our mind, will, emotions, and body with what they crave – His presence. </a:t>
            </a:r>
            <a:endParaRPr lang="en-US" dirty="0"/>
          </a:p>
        </p:txBody>
      </p:sp>
      <p:sp>
        <p:nvSpPr>
          <p:cNvPr id="2" name="Title 1"/>
          <p:cNvSpPr>
            <a:spLocks noGrp="1"/>
          </p:cNvSpPr>
          <p:nvPr>
            <p:ph type="title"/>
          </p:nvPr>
        </p:nvSpPr>
        <p:spPr/>
        <p:txBody>
          <a:bodyPr/>
          <a:lstStyle/>
          <a:p>
            <a:r>
              <a:rPr lang="en-US" dirty="0" smtClean="0"/>
              <a:t>Balancing our priorities</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r>
              <a:rPr lang="en-US" b="1" dirty="0" smtClean="0"/>
              <a:t>Learn to be content with whatever God has given you and with whatever state you are currently in realize that God has put you there for a reason. Put God first and ask for the Heavenly wisdom which can guide your life. God does talk to us and we need to listen to Him.</a:t>
            </a:r>
          </a:p>
          <a:p>
            <a:r>
              <a:rPr lang="en-US" b="1" dirty="0" smtClean="0"/>
              <a:t>Balancing our priorities using Godly wisdom helps put in perspective the important things in our lives and at what stage in our lives priorities change and become more or less important to </a:t>
            </a:r>
            <a:r>
              <a:rPr lang="en-US" b="1" dirty="0" smtClean="0"/>
              <a:t>us</a:t>
            </a:r>
            <a:endParaRPr lang="en-US" b="1" dirty="0" smtClean="0"/>
          </a:p>
          <a:p>
            <a:r>
              <a:rPr lang="en-US" b="1" dirty="0" smtClean="0"/>
              <a:t>If you do - then you will be able to find true peace, contentment, joy and happiness</a:t>
            </a:r>
            <a:endParaRPr lang="en-US" dirty="0" smtClean="0"/>
          </a:p>
          <a:p>
            <a:r>
              <a:rPr lang="en-US" b="1" dirty="0" smtClean="0"/>
              <a:t>Do not worry about tomorrow or what tomorrow may or may not bring, for sufficient for the day is its own trouble.</a:t>
            </a:r>
            <a:endParaRPr lang="en-US" dirty="0" smtClean="0"/>
          </a:p>
          <a:p>
            <a:endParaRPr lang="en-US" dirty="0"/>
          </a:p>
        </p:txBody>
      </p:sp>
      <p:sp>
        <p:nvSpPr>
          <p:cNvPr id="2" name="Title 1"/>
          <p:cNvSpPr>
            <a:spLocks noGrp="1"/>
          </p:cNvSpPr>
          <p:nvPr>
            <p:ph type="title"/>
          </p:nvPr>
        </p:nvSpPr>
        <p:spPr/>
        <p:txBody>
          <a:bodyPr>
            <a:normAutofit/>
          </a:bodyPr>
          <a:lstStyle/>
          <a:p>
            <a:r>
              <a:rPr lang="en-US" dirty="0" smtClean="0"/>
              <a:t>The wisdom to balance-summary</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b="1" dirty="0" smtClean="0"/>
              <a:t>God wants us to continue to grow in His knowledge, grace and power. And in that growth process there will be new advances, new things, new adventures, new opportunities and new promotions that will occur during the course of our lives. But we even have to keep all of this in proper balance and perspective.</a:t>
            </a:r>
            <a:r>
              <a:rPr lang="en-US" dirty="0" smtClean="0"/>
              <a:t> </a:t>
            </a:r>
            <a:r>
              <a:rPr lang="en-US" b="1" dirty="0" smtClean="0"/>
              <a:t>If we are always concentrating and focusing on what God may do for us in our futures - we will never be able to fully enjoy what He has just done for us in our present. </a:t>
            </a:r>
            <a:endParaRPr lang="en-US" dirty="0"/>
          </a:p>
        </p:txBody>
      </p:sp>
      <p:sp>
        <p:nvSpPr>
          <p:cNvPr id="2" name="Title 1"/>
          <p:cNvSpPr>
            <a:spLocks noGrp="1"/>
          </p:cNvSpPr>
          <p:nvPr>
            <p:ph type="title"/>
          </p:nvPr>
        </p:nvSpPr>
        <p:spPr/>
        <p:txBody>
          <a:bodyPr/>
          <a:lstStyle/>
          <a:p>
            <a:r>
              <a:rPr lang="en-US" dirty="0" smtClean="0"/>
              <a:t>The Wisdom to Balance-Summary</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r>
              <a:rPr lang="en-US" sz="1800" dirty="0" smtClean="0"/>
              <a:t>But if anyone is deficient in wisdom, he should ask God, who gives to all generously and without reprimand, and it will be given to him James 1:5</a:t>
            </a:r>
          </a:p>
          <a:p>
            <a:r>
              <a:rPr lang="en-US" sz="1800" dirty="0" smtClean="0"/>
              <a:t>Let every person be quick to listen, slow to speak, slow to anger. James 1:19</a:t>
            </a:r>
          </a:p>
          <a:p>
            <a:r>
              <a:rPr lang="en-US" sz="1800" dirty="0" smtClean="0"/>
              <a:t>“With God</a:t>
            </a:r>
            <a:r>
              <a:rPr lang="en-US" sz="1800" baseline="30000" dirty="0" smtClean="0"/>
              <a:t> </a:t>
            </a:r>
            <a:r>
              <a:rPr lang="en-US" sz="1800" dirty="0" smtClean="0"/>
              <a:t>are wisdom and power; counsel and understanding are his.</a:t>
            </a:r>
            <a:r>
              <a:rPr lang="en-US" sz="1800" dirty="0" smtClean="0">
                <a:hlinkClick r:id="rId2" action="ppaction://hlinkfile"/>
              </a:rPr>
              <a:t> Job</a:t>
            </a:r>
            <a:r>
              <a:rPr lang="en-US" sz="1800" dirty="0" smtClean="0"/>
              <a:t> </a:t>
            </a:r>
            <a:r>
              <a:rPr lang="en-US" sz="1800" dirty="0" smtClean="0">
                <a:hlinkClick r:id="rId3" action="ppaction://hlinkfile"/>
              </a:rPr>
              <a:t>12:13</a:t>
            </a:r>
            <a:r>
              <a:rPr lang="en-US" sz="1800" dirty="0" smtClean="0"/>
              <a:t> </a:t>
            </a:r>
          </a:p>
          <a:p>
            <a:r>
              <a:rPr lang="en-US" sz="1800" dirty="0" smtClean="0"/>
              <a:t>When pride</a:t>
            </a:r>
            <a:r>
              <a:rPr lang="en-US" sz="1800" baseline="30000" dirty="0" smtClean="0"/>
              <a:t> </a:t>
            </a:r>
            <a:r>
              <a:rPr lang="en-US" sz="1800" dirty="0" smtClean="0"/>
              <a:t>comes,</a:t>
            </a:r>
            <a:r>
              <a:rPr lang="en-US" sz="1800" baseline="30000" dirty="0" smtClean="0"/>
              <a:t> </a:t>
            </a:r>
            <a:r>
              <a:rPr lang="en-US" sz="1800" dirty="0" smtClean="0"/>
              <a:t>then comes disgrace,</a:t>
            </a:r>
            <a:r>
              <a:rPr lang="en-US" sz="1800" baseline="30000" dirty="0" smtClean="0"/>
              <a:t> </a:t>
            </a:r>
            <a:r>
              <a:rPr lang="en-US" sz="1800" dirty="0" smtClean="0"/>
              <a:t>but with humility comes</a:t>
            </a:r>
            <a:r>
              <a:rPr lang="en-US" sz="1800" baseline="30000" dirty="0" smtClean="0"/>
              <a:t> </a:t>
            </a:r>
            <a:r>
              <a:rPr lang="en-US" sz="1800" dirty="0" smtClean="0"/>
              <a:t>wisdom.</a:t>
            </a:r>
            <a:r>
              <a:rPr lang="en-US" sz="1800" dirty="0" smtClean="0">
                <a:hlinkClick r:id="rId4" action="ppaction://hlinkfile"/>
              </a:rPr>
              <a:t> Pro</a:t>
            </a:r>
            <a:r>
              <a:rPr lang="en-US" sz="1800" dirty="0" smtClean="0"/>
              <a:t> </a:t>
            </a:r>
            <a:r>
              <a:rPr lang="en-US" sz="1800" dirty="0" smtClean="0">
                <a:hlinkClick r:id="rId5" action="ppaction://hlinkfile"/>
              </a:rPr>
              <a:t>11:2</a:t>
            </a:r>
            <a:r>
              <a:rPr lang="en-US" sz="1800" dirty="0" smtClean="0"/>
              <a:t> </a:t>
            </a:r>
          </a:p>
          <a:p>
            <a:r>
              <a:rPr lang="en-US" sz="1800" dirty="0" smtClean="0"/>
              <a:t>the price of wisdom is more than pearls.</a:t>
            </a:r>
            <a:r>
              <a:rPr lang="en-US" sz="1800" dirty="0" smtClean="0">
                <a:hlinkClick r:id="rId6" action="ppaction://hlinkfile"/>
              </a:rPr>
              <a:t> Job</a:t>
            </a:r>
            <a:r>
              <a:rPr lang="en-US" sz="1800" dirty="0" smtClean="0"/>
              <a:t> </a:t>
            </a:r>
            <a:r>
              <a:rPr lang="en-US" sz="1800" dirty="0" smtClean="0">
                <a:hlinkClick r:id="rId7" action="ppaction://hlinkfile"/>
              </a:rPr>
              <a:t>28:18</a:t>
            </a:r>
            <a:r>
              <a:rPr lang="en-US" sz="1800" dirty="0" smtClean="0"/>
              <a:t> </a:t>
            </a:r>
          </a:p>
          <a:p>
            <a:r>
              <a:rPr lang="en-US" sz="1800" dirty="0" smtClean="0"/>
              <a:t>And he said to mankind, ‘The fear of the Lord</a:t>
            </a:r>
            <a:r>
              <a:rPr lang="en-US" sz="1800" baseline="30000" dirty="0" smtClean="0"/>
              <a:t> </a:t>
            </a:r>
            <a:r>
              <a:rPr lang="en-US" sz="1800" dirty="0" smtClean="0"/>
              <a:t> – that is wisdom, and to turn away from evil is understanding.</a:t>
            </a:r>
            <a:r>
              <a:rPr lang="en-US" sz="1800" dirty="0" smtClean="0">
                <a:hlinkClick r:id="rId8" action="ppaction://hlinkfile"/>
              </a:rPr>
              <a:t> Job</a:t>
            </a:r>
            <a:r>
              <a:rPr lang="en-US" sz="1800" dirty="0" smtClean="0"/>
              <a:t> </a:t>
            </a:r>
            <a:r>
              <a:rPr lang="en-US" sz="1800" dirty="0" smtClean="0">
                <a:hlinkClick r:id="rId9" action="ppaction://hlinkfile"/>
              </a:rPr>
              <a:t>28:28</a:t>
            </a:r>
            <a:r>
              <a:rPr lang="en-US" sz="1800" dirty="0" smtClean="0"/>
              <a:t> </a:t>
            </a:r>
          </a:p>
          <a:p>
            <a:r>
              <a:rPr lang="en-US" sz="1800" dirty="0" smtClean="0"/>
              <a:t>For I will give you the words</a:t>
            </a:r>
            <a:r>
              <a:rPr lang="en-US" sz="1800" baseline="30000" dirty="0" smtClean="0"/>
              <a:t> </a:t>
            </a:r>
            <a:r>
              <a:rPr lang="en-US" sz="1800" dirty="0" smtClean="0"/>
              <a:t>along with the wisdom</a:t>
            </a:r>
            <a:r>
              <a:rPr lang="en-US" sz="1800" baseline="30000" dirty="0" smtClean="0"/>
              <a:t> </a:t>
            </a:r>
            <a:r>
              <a:rPr lang="en-US" sz="1800" dirty="0" smtClean="0"/>
              <a:t>that none of your adversaries will be able to withstand or contradict.</a:t>
            </a:r>
            <a:r>
              <a:rPr lang="en-US" sz="1800" dirty="0" smtClean="0">
                <a:hlinkClick r:id="rId10" action="ppaction://hlinkfile"/>
              </a:rPr>
              <a:t> </a:t>
            </a:r>
            <a:r>
              <a:rPr lang="en-US" sz="1800" dirty="0" err="1" smtClean="0">
                <a:hlinkClick r:id="rId10" action="ppaction://hlinkfile"/>
              </a:rPr>
              <a:t>Luk</a:t>
            </a:r>
            <a:r>
              <a:rPr lang="en-US" sz="1800" dirty="0" smtClean="0"/>
              <a:t> </a:t>
            </a:r>
            <a:r>
              <a:rPr lang="en-US" sz="1800" dirty="0" smtClean="0">
                <a:hlinkClick r:id="rId11" action="ppaction://hlinkfile"/>
              </a:rPr>
              <a:t>21:15</a:t>
            </a:r>
            <a:r>
              <a:rPr lang="en-US" sz="1800" dirty="0" smtClean="0"/>
              <a:t> </a:t>
            </a:r>
          </a:p>
          <a:p>
            <a:r>
              <a:rPr lang="en-US" sz="1800" dirty="0" smtClean="0"/>
              <a:t>The beginning of wisdom is to fear the Lord,</a:t>
            </a:r>
            <a:r>
              <a:rPr lang="en-US" sz="1800" dirty="0" smtClean="0">
                <a:hlinkClick r:id="rId12" action="ppaction://hlinkfile"/>
              </a:rPr>
              <a:t> </a:t>
            </a:r>
            <a:r>
              <a:rPr lang="en-US" sz="1800" dirty="0" smtClean="0">
                <a:solidFill>
                  <a:schemeClr val="bg1"/>
                </a:solidFill>
                <a:hlinkClick r:id="rId12" action="ppaction://hlinkfile"/>
              </a:rPr>
              <a:t>Pro</a:t>
            </a:r>
            <a:r>
              <a:rPr lang="en-US" sz="1800" dirty="0" smtClean="0">
                <a:solidFill>
                  <a:schemeClr val="bg1"/>
                </a:solidFill>
              </a:rPr>
              <a:t> </a:t>
            </a:r>
            <a:r>
              <a:rPr lang="en-US" sz="1800" dirty="0" smtClean="0">
                <a:solidFill>
                  <a:schemeClr val="bg1"/>
                </a:solidFill>
                <a:hlinkClick r:id="rId13" action="ppaction://hlinkfile"/>
              </a:rPr>
              <a:t>9:10</a:t>
            </a:r>
            <a:r>
              <a:rPr lang="en-US" sz="1800" dirty="0" smtClean="0">
                <a:solidFill>
                  <a:schemeClr val="bg1"/>
                </a:solidFill>
              </a:rPr>
              <a:t> </a:t>
            </a:r>
          </a:p>
          <a:p>
            <a:r>
              <a:rPr lang="en-US" sz="1800" dirty="0" smtClean="0"/>
              <a:t>Solomon</a:t>
            </a:r>
          </a:p>
          <a:p>
            <a:endParaRPr lang="en-US" b="1" dirty="0" smtClean="0"/>
          </a:p>
          <a:p>
            <a:endParaRPr lang="en-US" dirty="0" smtClean="0"/>
          </a:p>
          <a:p>
            <a:endParaRPr lang="en-US" dirty="0" smtClean="0"/>
          </a:p>
          <a:p>
            <a:endParaRPr lang="en-US" dirty="0" smtClean="0"/>
          </a:p>
          <a:p>
            <a:endParaRPr lang="en-US" b="1"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sp>
        <p:nvSpPr>
          <p:cNvPr id="2" name="Title 1"/>
          <p:cNvSpPr>
            <a:spLocks noGrp="1"/>
          </p:cNvSpPr>
          <p:nvPr>
            <p:ph type="title"/>
          </p:nvPr>
        </p:nvSpPr>
        <p:spPr/>
        <p:txBody>
          <a:bodyPr/>
          <a:lstStyle/>
          <a:p>
            <a:r>
              <a:rPr lang="en-US" dirty="0" smtClean="0"/>
              <a:t>Why Wisdom</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Types of Wisdom</a:t>
            </a:r>
          </a:p>
          <a:p>
            <a:pPr lvl="1"/>
            <a:r>
              <a:rPr lang="en-US" dirty="0" smtClean="0"/>
              <a:t>Earthly wisdom</a:t>
            </a:r>
          </a:p>
          <a:p>
            <a:pPr lvl="2"/>
            <a:r>
              <a:rPr lang="en-US" dirty="0" smtClean="0"/>
              <a:t>Educational</a:t>
            </a:r>
          </a:p>
          <a:p>
            <a:pPr lvl="2"/>
            <a:r>
              <a:rPr lang="en-US" dirty="0" smtClean="0"/>
              <a:t>Street Wise</a:t>
            </a:r>
          </a:p>
          <a:p>
            <a:pPr lvl="2"/>
            <a:r>
              <a:rPr lang="en-US" dirty="0" smtClean="0"/>
              <a:t>Demonic Wisdom</a:t>
            </a:r>
          </a:p>
          <a:p>
            <a:pPr lvl="2"/>
            <a:r>
              <a:rPr lang="en-US" dirty="0" smtClean="0"/>
              <a:t>Sensual Wisdom</a:t>
            </a:r>
          </a:p>
          <a:p>
            <a:pPr lvl="1"/>
            <a:r>
              <a:rPr lang="en-US" dirty="0" smtClean="0"/>
              <a:t>Heavenly or Godly Wisdom</a:t>
            </a:r>
          </a:p>
          <a:p>
            <a:pPr lvl="1"/>
            <a:endParaRPr lang="en-US" dirty="0"/>
          </a:p>
        </p:txBody>
      </p:sp>
      <p:sp>
        <p:nvSpPr>
          <p:cNvPr id="2" name="Title 1"/>
          <p:cNvSpPr>
            <a:spLocks noGrp="1"/>
          </p:cNvSpPr>
          <p:nvPr>
            <p:ph type="title"/>
          </p:nvPr>
        </p:nvSpPr>
        <p:spPr/>
        <p:txBody>
          <a:bodyPr/>
          <a:lstStyle/>
          <a:p>
            <a:r>
              <a:rPr lang="en-US" dirty="0" smtClean="0"/>
              <a:t>The wisdom to balance</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QUESTION</a:t>
            </a:r>
          </a:p>
          <a:p>
            <a:r>
              <a:rPr lang="en-US" dirty="0" smtClean="0"/>
              <a:t>"</a:t>
            </a:r>
            <a:r>
              <a:rPr lang="en-US" dirty="0" smtClean="0"/>
              <a:t>It is not uncommon that our priorities in life end up in conflict with one another and we start asking for advice and direction but are often dissatisfied with the simplistic answers we get.  It is at those times that we need wisdom, Godly wisdom.  So what does this Godly wisdom look like? And how can it help us balance our priorities? </a:t>
            </a:r>
            <a:endParaRPr lang="en-US" dirty="0" smtClean="0"/>
          </a:p>
          <a:p>
            <a:r>
              <a:rPr lang="en-US" dirty="0" smtClean="0"/>
              <a:t>That </a:t>
            </a:r>
            <a:r>
              <a:rPr lang="en-US" dirty="0" smtClean="0"/>
              <a:t>is what we will try to answer in this talk."</a:t>
            </a:r>
            <a:endParaRPr lang="en-US" dirty="0"/>
          </a:p>
        </p:txBody>
      </p:sp>
      <p:sp>
        <p:nvSpPr>
          <p:cNvPr id="2" name="Title 1"/>
          <p:cNvSpPr>
            <a:spLocks noGrp="1"/>
          </p:cNvSpPr>
          <p:nvPr>
            <p:ph type="title"/>
          </p:nvPr>
        </p:nvSpPr>
        <p:spPr/>
        <p:txBody>
          <a:bodyPr>
            <a:normAutofit/>
          </a:bodyPr>
          <a:lstStyle/>
          <a:p>
            <a:r>
              <a:rPr lang="en-US" dirty="0" smtClean="0"/>
              <a:t>Life marked by wisdom and balance</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Spiritual priorities</a:t>
            </a:r>
          </a:p>
          <a:p>
            <a:r>
              <a:rPr lang="en-US" dirty="0" smtClean="0"/>
              <a:t>Financial priorities</a:t>
            </a:r>
          </a:p>
          <a:p>
            <a:r>
              <a:rPr lang="en-US" dirty="0" smtClean="0"/>
              <a:t>Family priorities</a:t>
            </a:r>
          </a:p>
          <a:p>
            <a:r>
              <a:rPr lang="en-US" dirty="0" smtClean="0"/>
              <a:t>Physical priorities</a:t>
            </a:r>
          </a:p>
          <a:p>
            <a:r>
              <a:rPr lang="en-US" dirty="0" smtClean="0"/>
              <a:t>Mental priorities</a:t>
            </a:r>
          </a:p>
          <a:p>
            <a:r>
              <a:rPr lang="en-US" dirty="0" smtClean="0"/>
              <a:t>Social priorities</a:t>
            </a:r>
          </a:p>
          <a:p>
            <a:r>
              <a:rPr lang="en-US" dirty="0" smtClean="0"/>
              <a:t>Work priorities</a:t>
            </a:r>
          </a:p>
        </p:txBody>
      </p:sp>
      <p:sp>
        <p:nvSpPr>
          <p:cNvPr id="2" name="Title 1"/>
          <p:cNvSpPr>
            <a:spLocks noGrp="1"/>
          </p:cNvSpPr>
          <p:nvPr>
            <p:ph type="title"/>
          </p:nvPr>
        </p:nvSpPr>
        <p:spPr/>
        <p:txBody>
          <a:bodyPr/>
          <a:lstStyle/>
          <a:p>
            <a:r>
              <a:rPr lang="en-US" b="1" dirty="0" smtClean="0"/>
              <a:t>The wisdom to balance</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cstate="print"/>
          <a:stretch>
            <a:fillRect/>
          </a:stretch>
        </p:blipFill>
        <p:spPr bwMode="auto">
          <a:xfrm>
            <a:off x="2600325" y="1957387"/>
            <a:ext cx="3943350" cy="3705225"/>
          </a:xfrm>
          <a:prstGeom prst="rect">
            <a:avLst/>
          </a:prstGeom>
          <a:noFill/>
          <a:ln w="9525">
            <a:noFill/>
            <a:miter lim="800000"/>
            <a:headEnd/>
            <a:tailEnd/>
          </a:ln>
        </p:spPr>
      </p:pic>
      <p:sp>
        <p:nvSpPr>
          <p:cNvPr id="2" name="Title 1"/>
          <p:cNvSpPr>
            <a:spLocks noGrp="1"/>
          </p:cNvSpPr>
          <p:nvPr>
            <p:ph type="title"/>
          </p:nvPr>
        </p:nvSpPr>
        <p:spPr/>
        <p:txBody>
          <a:bodyPr/>
          <a:lstStyle/>
          <a:p>
            <a:r>
              <a:rPr lang="en-US" dirty="0" smtClean="0"/>
              <a:t>The wisdom to balance</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solidFill>
                  <a:srgbClr val="FF0000"/>
                </a:solidFill>
              </a:rPr>
              <a:t>Questions</a:t>
            </a:r>
          </a:p>
          <a:p>
            <a:r>
              <a:rPr lang="en-US" dirty="0" smtClean="0"/>
              <a:t>1) What is Godly Wisdom?</a:t>
            </a:r>
          </a:p>
          <a:p>
            <a:r>
              <a:rPr lang="en-US" dirty="0" smtClean="0"/>
              <a:t>2) How can we obtain Godly wisdom</a:t>
            </a:r>
          </a:p>
          <a:p>
            <a:r>
              <a:rPr lang="en-US" dirty="0" smtClean="0"/>
              <a:t>3) How can Godly Wisdom help us balance our priorities (How can we learn the wisdom to balance)?</a:t>
            </a:r>
          </a:p>
          <a:p>
            <a:pPr lvl="1">
              <a:buNone/>
            </a:pPr>
            <a:endParaRPr lang="en-US" dirty="0"/>
          </a:p>
        </p:txBody>
      </p:sp>
      <p:sp>
        <p:nvSpPr>
          <p:cNvPr id="2" name="Title 1"/>
          <p:cNvSpPr>
            <a:spLocks noGrp="1"/>
          </p:cNvSpPr>
          <p:nvPr>
            <p:ph type="title"/>
          </p:nvPr>
        </p:nvSpPr>
        <p:spPr/>
        <p:txBody>
          <a:bodyPr/>
          <a:lstStyle/>
          <a:p>
            <a:r>
              <a:rPr lang="en-US" dirty="0" smtClean="0"/>
              <a:t>The wisdom to balance</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If, our conversation and words have produced disorder, anger and troubles rather than healing, it has not been God’s wisdom, but rather a </a:t>
            </a:r>
            <a:r>
              <a:rPr lang="en-US" dirty="0" smtClean="0">
                <a:solidFill>
                  <a:srgbClr val="FF0000"/>
                </a:solidFill>
              </a:rPr>
              <a:t>false</a:t>
            </a:r>
            <a:r>
              <a:rPr lang="en-US" dirty="0" smtClean="0"/>
              <a:t> wisdom. </a:t>
            </a:r>
          </a:p>
          <a:p>
            <a:pPr lvl="1"/>
            <a:r>
              <a:rPr lang="en-US" dirty="0" smtClean="0"/>
              <a:t>“This wisdom is not that which comes down from above, but is earthly, sensual, demonic” (James 3:15). It finds its source in one of three places: in </a:t>
            </a:r>
            <a:r>
              <a:rPr lang="en-US" dirty="0" smtClean="0">
                <a:solidFill>
                  <a:srgbClr val="FF0000"/>
                </a:solidFill>
              </a:rPr>
              <a:t>earth-bound motives</a:t>
            </a:r>
            <a:r>
              <a:rPr lang="en-US" dirty="0" smtClean="0"/>
              <a:t>, in </a:t>
            </a:r>
            <a:r>
              <a:rPr lang="en-US" dirty="0" smtClean="0">
                <a:solidFill>
                  <a:srgbClr val="FF0000"/>
                </a:solidFill>
              </a:rPr>
              <a:t>sin</a:t>
            </a:r>
            <a:r>
              <a:rPr lang="en-US" dirty="0" smtClean="0"/>
              <a:t>, or </a:t>
            </a:r>
            <a:r>
              <a:rPr lang="en-US" dirty="0" smtClean="0">
                <a:solidFill>
                  <a:srgbClr val="FF0000"/>
                </a:solidFill>
              </a:rPr>
              <a:t>in Satan </a:t>
            </a:r>
            <a:r>
              <a:rPr lang="en-US" dirty="0" smtClean="0"/>
              <a:t>himself.</a:t>
            </a:r>
            <a:endParaRPr lang="en-US" dirty="0"/>
          </a:p>
        </p:txBody>
      </p:sp>
      <p:sp>
        <p:nvSpPr>
          <p:cNvPr id="2" name="Title 1"/>
          <p:cNvSpPr>
            <a:spLocks noGrp="1"/>
          </p:cNvSpPr>
          <p:nvPr>
            <p:ph type="title"/>
          </p:nvPr>
        </p:nvSpPr>
        <p:spPr/>
        <p:txBody>
          <a:bodyPr/>
          <a:lstStyle/>
          <a:p>
            <a:r>
              <a:rPr lang="en-US" dirty="0" smtClean="0"/>
              <a:t>False Wisdom</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5709</TotalTime>
  <Words>1353</Words>
  <Application>Microsoft Office PowerPoint</Application>
  <PresentationFormat>On-screen Show (4:3)</PresentationFormat>
  <Paragraphs>120</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Paper</vt:lpstr>
      <vt:lpstr>The wisdom to balance</vt:lpstr>
      <vt:lpstr>The life marked by wisdom and balance</vt:lpstr>
      <vt:lpstr>Why Wisdom</vt:lpstr>
      <vt:lpstr>The wisdom to balance</vt:lpstr>
      <vt:lpstr>Life marked by wisdom and balance</vt:lpstr>
      <vt:lpstr>The wisdom to balance</vt:lpstr>
      <vt:lpstr>The wisdom to balance</vt:lpstr>
      <vt:lpstr>The wisdom to balance</vt:lpstr>
      <vt:lpstr>False Wisdom</vt:lpstr>
      <vt:lpstr>False Wisdom-cont</vt:lpstr>
      <vt:lpstr>The wisdom to balance</vt:lpstr>
      <vt:lpstr>Godly Wisdom</vt:lpstr>
      <vt:lpstr>Godly wisdom</vt:lpstr>
      <vt:lpstr>Godly wisdom</vt:lpstr>
      <vt:lpstr>Slide 15</vt:lpstr>
      <vt:lpstr>How do we obtain godly wisdom</vt:lpstr>
      <vt:lpstr>How do we obtain godly wisdom</vt:lpstr>
      <vt:lpstr>How do we obtain godly wisdom</vt:lpstr>
      <vt:lpstr>How do we obtain godly wisdom</vt:lpstr>
      <vt:lpstr>How do we obtain godly wisdom</vt:lpstr>
      <vt:lpstr>The wisdom to balance</vt:lpstr>
      <vt:lpstr>obstacles to a balanced life</vt:lpstr>
      <vt:lpstr>Balancing our priorities</vt:lpstr>
      <vt:lpstr>Balancing our priorities</vt:lpstr>
      <vt:lpstr>Balancing our priorities</vt:lpstr>
      <vt:lpstr>The wisdom to balance-summary</vt:lpstr>
      <vt:lpstr>The Wisdom to Balance-Summary</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Intelligence in Service</dc:title>
  <dc:creator>ray</dc:creator>
  <cp:lastModifiedBy>ray</cp:lastModifiedBy>
  <cp:revision>85</cp:revision>
  <dcterms:created xsi:type="dcterms:W3CDTF">2009-10-20T02:24:40Z</dcterms:created>
  <dcterms:modified xsi:type="dcterms:W3CDTF">2009-11-14T16:41:11Z</dcterms:modified>
</cp:coreProperties>
</file>