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2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90C1-980E-3D43-8939-2BBF8A0F2B66}" type="datetimeFigureOut">
              <a:rPr lang="en-US" smtClean="0"/>
              <a:t>6/10/17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5771-18BD-F440-B5AB-888F22261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06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90C1-980E-3D43-8939-2BBF8A0F2B66}" type="datetimeFigureOut">
              <a:rPr lang="en-US" smtClean="0"/>
              <a:t>6/10/17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5771-18BD-F440-B5AB-888F22261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6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90C1-980E-3D43-8939-2BBF8A0F2B66}" type="datetimeFigureOut">
              <a:rPr lang="en-US" smtClean="0"/>
              <a:t>6/10/17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5771-18BD-F440-B5AB-888F22261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2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90C1-980E-3D43-8939-2BBF8A0F2B66}" type="datetimeFigureOut">
              <a:rPr lang="en-US" smtClean="0"/>
              <a:t>6/10/17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5771-18BD-F440-B5AB-888F22261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9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90C1-980E-3D43-8939-2BBF8A0F2B66}" type="datetimeFigureOut">
              <a:rPr lang="en-US" smtClean="0"/>
              <a:t>6/10/17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5771-18BD-F440-B5AB-888F22261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2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90C1-980E-3D43-8939-2BBF8A0F2B66}" type="datetimeFigureOut">
              <a:rPr lang="en-US" smtClean="0"/>
              <a:t>6/10/17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5771-18BD-F440-B5AB-888F22261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6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90C1-980E-3D43-8939-2BBF8A0F2B66}" type="datetimeFigureOut">
              <a:rPr lang="en-US" smtClean="0"/>
              <a:t>6/10/17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5771-18BD-F440-B5AB-888F22261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3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90C1-980E-3D43-8939-2BBF8A0F2B66}" type="datetimeFigureOut">
              <a:rPr lang="en-US" smtClean="0"/>
              <a:t>6/10/17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5771-18BD-F440-B5AB-888F22261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8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90C1-980E-3D43-8939-2BBF8A0F2B66}" type="datetimeFigureOut">
              <a:rPr lang="en-US" smtClean="0"/>
              <a:t>6/10/17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5771-18BD-F440-B5AB-888F22261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6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90C1-980E-3D43-8939-2BBF8A0F2B66}" type="datetimeFigureOut">
              <a:rPr lang="en-US" smtClean="0"/>
              <a:t>6/10/17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5771-18BD-F440-B5AB-888F22261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40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90C1-980E-3D43-8939-2BBF8A0F2B66}" type="datetimeFigureOut">
              <a:rPr lang="en-US" smtClean="0"/>
              <a:t>6/10/17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5771-18BD-F440-B5AB-888F22261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5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590C1-980E-3D43-8939-2BBF8A0F2B66}" type="datetimeFigureOut">
              <a:rPr lang="en-US" smtClean="0"/>
              <a:t>6/10/17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75771-18BD-F440-B5AB-888F22261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7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56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Prayer </a:t>
            </a:r>
            <a:r>
              <a:rPr lang="en-US" b="1" u="sng" dirty="0"/>
              <a:t>in </a:t>
            </a:r>
            <a:r>
              <a:rPr lang="en-US" b="1" u="sng" dirty="0" smtClean="0"/>
              <a:t>Unity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“Now the multitude of those who believed were of one heart and one soul; neither did anyone say that any of the things he possessed was his own, but they had all things in common.” Acts 4:32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600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170" b="41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9853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4:33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“And </a:t>
            </a:r>
            <a:r>
              <a:rPr lang="en-US" dirty="0"/>
              <a:t>with </a:t>
            </a:r>
            <a:r>
              <a:rPr lang="en-US" b="1" u="sng" dirty="0"/>
              <a:t>great power </a:t>
            </a:r>
            <a:r>
              <a:rPr lang="en-US" dirty="0"/>
              <a:t>the apostles gave witness to the resurrection of the Lord Jesus. And </a:t>
            </a:r>
            <a:r>
              <a:rPr lang="en-US" b="1" u="sng" dirty="0"/>
              <a:t>great grace </a:t>
            </a:r>
            <a:r>
              <a:rPr lang="en-US" dirty="0"/>
              <a:t>was upon them all.”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18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Acts 1:4-5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And being assembled together with </a:t>
            </a:r>
            <a:r>
              <a:rPr lang="en-US" i="1" dirty="0"/>
              <a:t>them,</a:t>
            </a:r>
            <a:r>
              <a:rPr lang="en-US" dirty="0"/>
              <a:t> He commanded them not to depart from Jerusalem, but to wait for the Promise of the Father, “which,” </a:t>
            </a:r>
            <a:r>
              <a:rPr lang="en-US" i="1" dirty="0"/>
              <a:t>He said,</a:t>
            </a:r>
            <a:r>
              <a:rPr lang="en-US" dirty="0"/>
              <a:t> “you have heard from Me; </a:t>
            </a:r>
            <a:r>
              <a:rPr lang="en-US" b="1" baseline="30000" dirty="0"/>
              <a:t>5 </a:t>
            </a:r>
            <a:r>
              <a:rPr lang="en-US" dirty="0"/>
              <a:t>for John truly baptized with water, </a:t>
            </a:r>
            <a:r>
              <a:rPr lang="en-US" u="sng" dirty="0"/>
              <a:t>but you shall be baptized with the Holy Spirit not many days from now</a:t>
            </a:r>
            <a:r>
              <a:rPr lang="en-US" u="sng" dirty="0" smtClean="0"/>
              <a:t>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788246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1:6-8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Therefore, when they had come together, they asked Him, saying, “Lord, will You at this time restore the kingdom to Israel?” </a:t>
            </a:r>
            <a:r>
              <a:rPr lang="en-US" b="1" baseline="30000" dirty="0"/>
              <a:t>7 </a:t>
            </a:r>
            <a:r>
              <a:rPr lang="en-US" dirty="0"/>
              <a:t>And He said to them, “It is not for you to know times or seasons which the Father has put in His own authority. </a:t>
            </a:r>
            <a:r>
              <a:rPr lang="en-US" b="1" u="sng" baseline="30000" dirty="0"/>
              <a:t>8 </a:t>
            </a:r>
            <a:r>
              <a:rPr lang="en-US" b="1" u="sng" dirty="0"/>
              <a:t>But you shall receive power when the Holy Spirit has come upon you; and you shall be witnesses to </a:t>
            </a:r>
            <a:r>
              <a:rPr lang="en-US" b="1" u="sng" dirty="0" smtClean="0"/>
              <a:t>Me</a:t>
            </a:r>
            <a:r>
              <a:rPr lang="en-US" b="1" u="sng" baseline="30000" dirty="0"/>
              <a:t> </a:t>
            </a:r>
            <a:r>
              <a:rPr lang="en-US" dirty="0" smtClean="0"/>
              <a:t>in </a:t>
            </a:r>
            <a:r>
              <a:rPr lang="en-US" dirty="0"/>
              <a:t>Jerusalem, and in all Judea and Samaria, and to the end of the earth.</a:t>
            </a:r>
            <a:r>
              <a:rPr lang="en-US" dirty="0" smtClean="0"/>
              <a:t>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911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5430"/>
            <a:ext cx="8229600" cy="5690734"/>
          </a:xfrm>
        </p:spPr>
        <p:txBody>
          <a:bodyPr/>
          <a:lstStyle/>
          <a:p>
            <a:pPr marL="0" lvl="0" indent="0" algn="ctr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dirty="0" smtClean="0"/>
              <a:t>Witnessing means our </a:t>
            </a:r>
            <a:r>
              <a:rPr lang="en-US" dirty="0"/>
              <a:t>lives must display the </a:t>
            </a:r>
            <a:r>
              <a:rPr lang="en-US" b="1" u="sng" dirty="0"/>
              <a:t>inner reality </a:t>
            </a:r>
            <a:r>
              <a:rPr lang="en-US" dirty="0"/>
              <a:t>of what we </a:t>
            </a:r>
            <a:r>
              <a:rPr lang="en-US" b="1" u="sng" dirty="0"/>
              <a:t>externally proclaim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31570"/>
            <a:ext cx="7620000" cy="429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42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of the Holy Spirit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460" b="84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63250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Expectant Belief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54" b="4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36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Expectant Belief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58" r="835"/>
          <a:stretch/>
        </p:blipFill>
        <p:spPr>
          <a:xfrm>
            <a:off x="2231571" y="1600200"/>
            <a:ext cx="4844143" cy="4525963"/>
          </a:xfrm>
        </p:spPr>
      </p:pic>
    </p:spTree>
    <p:extLst>
      <p:ext uri="{BB962C8B-B14F-4D97-AF65-F5344CB8AC3E}">
        <p14:creationId xmlns:p14="http://schemas.microsoft.com/office/powerpoint/2010/main" val="1996300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Expectant </a:t>
            </a:r>
            <a:r>
              <a:rPr lang="en-US" b="1" u="sng" dirty="0"/>
              <a:t>prayer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These </a:t>
            </a:r>
            <a:r>
              <a:rPr lang="en-US" dirty="0"/>
              <a:t>all </a:t>
            </a:r>
            <a:r>
              <a:rPr lang="en-US" u="sng" dirty="0"/>
              <a:t>continued with one accord in prayer and </a:t>
            </a:r>
            <a:r>
              <a:rPr lang="en-US" u="sng" dirty="0" err="1"/>
              <a:t>supplication</a:t>
            </a:r>
            <a:r>
              <a:rPr lang="en-US" dirty="0" err="1" smtClean="0"/>
              <a:t>,nwith</a:t>
            </a:r>
            <a:r>
              <a:rPr lang="en-US" dirty="0" smtClean="0"/>
              <a:t> </a:t>
            </a:r>
            <a:r>
              <a:rPr lang="en-US" dirty="0"/>
              <a:t>the women and Mary the mother of Jesus, and with His brothers</a:t>
            </a:r>
            <a:r>
              <a:rPr lang="en-US" dirty="0" smtClean="0"/>
              <a:t>.</a:t>
            </a:r>
          </a:p>
          <a:p>
            <a:pPr marL="0" indent="0" algn="r">
              <a:buNone/>
            </a:pPr>
            <a:r>
              <a:rPr lang="en-US" dirty="0" smtClean="0"/>
              <a:t>Acts 1:14</a:t>
            </a:r>
          </a:p>
        </p:txBody>
      </p:sp>
    </p:spTree>
    <p:extLst>
      <p:ext uri="{BB962C8B-B14F-4D97-AF65-F5344CB8AC3E}">
        <p14:creationId xmlns:p14="http://schemas.microsoft.com/office/powerpoint/2010/main" val="3382295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Luke 11:13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If you then, being evil, know how to give good gifts to your children, how much more will </a:t>
            </a:r>
            <a:r>
              <a:rPr lang="en-US" i="1" dirty="0"/>
              <a:t>your</a:t>
            </a:r>
            <a:r>
              <a:rPr lang="en-US" dirty="0"/>
              <a:t> heavenly Father give the Holy Spirit to those who ask Him!”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21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191</Words>
  <Application>Microsoft Macintosh PowerPoint</Application>
  <PresentationFormat>On-screen Show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 Acts 1:4-5 </vt:lpstr>
      <vt:lpstr>Acts 1:6-8</vt:lpstr>
      <vt:lpstr>PowerPoint Presentation</vt:lpstr>
      <vt:lpstr>Wind of the Holy Spirit</vt:lpstr>
      <vt:lpstr> Expectant Belief </vt:lpstr>
      <vt:lpstr>Expectant Belief</vt:lpstr>
      <vt:lpstr> Expectant prayer </vt:lpstr>
      <vt:lpstr>Luke 11:13 </vt:lpstr>
      <vt:lpstr> Prayer in Unity </vt:lpstr>
      <vt:lpstr>PowerPoint Presentation</vt:lpstr>
      <vt:lpstr>Acts 4:33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Apple User</dc:creator>
  <cp:lastModifiedBy>Apple User</cp:lastModifiedBy>
  <cp:revision>3</cp:revision>
  <dcterms:created xsi:type="dcterms:W3CDTF">2017-06-11T01:31:55Z</dcterms:created>
  <dcterms:modified xsi:type="dcterms:W3CDTF">2017-06-11T01:53:09Z</dcterms:modified>
</cp:coreProperties>
</file>