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76" r:id="rId3"/>
    <p:sldId id="282" r:id="rId4"/>
    <p:sldId id="287" r:id="rId5"/>
    <p:sldId id="272" r:id="rId6"/>
    <p:sldId id="265" r:id="rId7"/>
    <p:sldId id="273" r:id="rId8"/>
    <p:sldId id="275" r:id="rId9"/>
    <p:sldId id="277" r:id="rId10"/>
    <p:sldId id="278" r:id="rId11"/>
    <p:sldId id="260" r:id="rId12"/>
    <p:sldId id="284" r:id="rId13"/>
    <p:sldId id="285" r:id="rId14"/>
    <p:sldId id="281" r:id="rId15"/>
    <p:sldId id="279" r:id="rId16"/>
    <p:sldId id="283" r:id="rId17"/>
    <p:sldId id="286" r:id="rId18"/>
    <p:sldId id="288"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entury Gothic" charset="0"/>
        <a:ea typeface="+mn-ea"/>
        <a:cs typeface="+mn-cs"/>
      </a:defRPr>
    </a:lvl1pPr>
    <a:lvl2pPr marL="457200" algn="l" rtl="0" eaLnBrk="0" fontAlgn="base" hangingPunct="0">
      <a:spcBef>
        <a:spcPct val="0"/>
      </a:spcBef>
      <a:spcAft>
        <a:spcPct val="0"/>
      </a:spcAft>
      <a:defRPr kern="1200">
        <a:solidFill>
          <a:schemeClr val="tx1"/>
        </a:solidFill>
        <a:latin typeface="Century Gothic" charset="0"/>
        <a:ea typeface="+mn-ea"/>
        <a:cs typeface="+mn-cs"/>
      </a:defRPr>
    </a:lvl2pPr>
    <a:lvl3pPr marL="914400" algn="l" rtl="0" eaLnBrk="0" fontAlgn="base" hangingPunct="0">
      <a:spcBef>
        <a:spcPct val="0"/>
      </a:spcBef>
      <a:spcAft>
        <a:spcPct val="0"/>
      </a:spcAft>
      <a:defRPr kern="1200">
        <a:solidFill>
          <a:schemeClr val="tx1"/>
        </a:solidFill>
        <a:latin typeface="Century Gothic" charset="0"/>
        <a:ea typeface="+mn-ea"/>
        <a:cs typeface="+mn-cs"/>
      </a:defRPr>
    </a:lvl3pPr>
    <a:lvl4pPr marL="1371600" algn="l" rtl="0" eaLnBrk="0" fontAlgn="base" hangingPunct="0">
      <a:spcBef>
        <a:spcPct val="0"/>
      </a:spcBef>
      <a:spcAft>
        <a:spcPct val="0"/>
      </a:spcAft>
      <a:defRPr kern="1200">
        <a:solidFill>
          <a:schemeClr val="tx1"/>
        </a:solidFill>
        <a:latin typeface="Century Gothic" charset="0"/>
        <a:ea typeface="+mn-ea"/>
        <a:cs typeface="+mn-cs"/>
      </a:defRPr>
    </a:lvl4pPr>
    <a:lvl5pPr marL="1828800" algn="l" rtl="0" eaLnBrk="0" fontAlgn="base" hangingPunct="0">
      <a:spcBef>
        <a:spcPct val="0"/>
      </a:spcBef>
      <a:spcAft>
        <a:spcPct val="0"/>
      </a:spcAft>
      <a:defRPr kern="1200">
        <a:solidFill>
          <a:schemeClr val="tx1"/>
        </a:solidFill>
        <a:latin typeface="Century Gothic" charset="0"/>
        <a:ea typeface="+mn-ea"/>
        <a:cs typeface="+mn-cs"/>
      </a:defRPr>
    </a:lvl5pPr>
    <a:lvl6pPr marL="2286000" algn="l" defTabSz="914400" rtl="0" eaLnBrk="1" latinLnBrk="0" hangingPunct="1">
      <a:defRPr kern="1200">
        <a:solidFill>
          <a:schemeClr val="tx1"/>
        </a:solidFill>
        <a:latin typeface="Century Gothic" charset="0"/>
        <a:ea typeface="+mn-ea"/>
        <a:cs typeface="+mn-cs"/>
      </a:defRPr>
    </a:lvl6pPr>
    <a:lvl7pPr marL="2743200" algn="l" defTabSz="914400" rtl="0" eaLnBrk="1" latinLnBrk="0" hangingPunct="1">
      <a:defRPr kern="1200">
        <a:solidFill>
          <a:schemeClr val="tx1"/>
        </a:solidFill>
        <a:latin typeface="Century Gothic" charset="0"/>
        <a:ea typeface="+mn-ea"/>
        <a:cs typeface="+mn-cs"/>
      </a:defRPr>
    </a:lvl7pPr>
    <a:lvl8pPr marL="3200400" algn="l" defTabSz="914400" rtl="0" eaLnBrk="1" latinLnBrk="0" hangingPunct="1">
      <a:defRPr kern="1200">
        <a:solidFill>
          <a:schemeClr val="tx1"/>
        </a:solidFill>
        <a:latin typeface="Century Gothic" charset="0"/>
        <a:ea typeface="+mn-ea"/>
        <a:cs typeface="+mn-cs"/>
      </a:defRPr>
    </a:lvl8pPr>
    <a:lvl9pPr marL="3657600" algn="l" defTabSz="914400" rtl="0" eaLnBrk="1" latinLnBrk="0" hangingPunct="1">
      <a:defRPr kern="1200">
        <a:solidFill>
          <a:schemeClr val="tx1"/>
        </a:solidFill>
        <a:latin typeface="Century Gothic"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1"/>
    <p:restoredTop sz="93350"/>
  </p:normalViewPr>
  <p:slideViewPr>
    <p:cSldViewPr snapToGrid="0" snapToObjects="1">
      <p:cViewPr varScale="1">
        <p:scale>
          <a:sx n="62" d="100"/>
          <a:sy n="62" d="100"/>
        </p:scale>
        <p:origin x="158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7BBE13-FC43-1041-944E-643C0DBE6DE4}" type="datetimeFigureOut">
              <a:rPr lang="en-US" smtClean="0"/>
              <a:t>6/24/17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7C42DBC-4441-344B-A440-1643CF73FC3C}" type="slidenum">
              <a:rPr lang="en-US" smtClean="0"/>
              <a:t>‹#›</a:t>
            </a:fld>
            <a:endParaRPr lang="en-US"/>
          </a:p>
        </p:txBody>
      </p:sp>
    </p:spTree>
    <p:extLst>
      <p:ext uri="{BB962C8B-B14F-4D97-AF65-F5344CB8AC3E}">
        <p14:creationId xmlns:p14="http://schemas.microsoft.com/office/powerpoint/2010/main" val="9651666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12F918-6CC4-5B43-A610-0466642E051D}" type="datetimeFigureOut">
              <a:rPr lang="en-US" smtClean="0"/>
              <a:t>6/24/17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88FCC-1B1C-EE44-8457-8F827127EE8F}" type="slidenum">
              <a:rPr lang="en-US" smtClean="0"/>
              <a:t>‹#›</a:t>
            </a:fld>
            <a:endParaRPr lang="en-US"/>
          </a:p>
        </p:txBody>
      </p:sp>
    </p:spTree>
    <p:extLst>
      <p:ext uri="{BB962C8B-B14F-4D97-AF65-F5344CB8AC3E}">
        <p14:creationId xmlns:p14="http://schemas.microsoft.com/office/powerpoint/2010/main" val="269275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3187700" y="268288"/>
            <a:ext cx="5668963" cy="39004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5" name="Rectangle 4"/>
          <p:cNvSpPr/>
          <p:nvPr/>
        </p:nvSpPr>
        <p:spPr>
          <a:xfrm>
            <a:off x="268288" y="268288"/>
            <a:ext cx="184150" cy="388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ctrTitle"/>
          </p:nvPr>
        </p:nvSpPr>
        <p:spPr>
          <a:xfrm>
            <a:off x="3200400" y="4208929"/>
            <a:ext cx="5458968" cy="1048684"/>
          </a:xfrm>
        </p:spPr>
        <p:txBody>
          <a:bodyPr rtlCol="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3200400" y="5257800"/>
            <a:ext cx="5458968" cy="621792"/>
          </a:xfrm>
        </p:spPr>
        <p:txBody>
          <a:bodyPr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6" name="Date Placeholder 3"/>
          <p:cNvSpPr>
            <a:spLocks noGrp="1"/>
          </p:cNvSpPr>
          <p:nvPr>
            <p:ph type="dt" sz="half" idx="10"/>
          </p:nvPr>
        </p:nvSpPr>
        <p:spPr>
          <a:xfrm>
            <a:off x="3276600" y="390525"/>
            <a:ext cx="5505450" cy="365125"/>
          </a:xfrm>
        </p:spPr>
        <p:txBody>
          <a:bodyPr/>
          <a:lstStyle>
            <a:lvl1pPr marL="0" algn="r" defTabSz="914400" rtl="0" eaLnBrk="1" latinLnBrk="0" hangingPunct="1">
              <a:defRPr sz="2200" b="0" kern="1200" baseline="0" smtClean="0">
                <a:solidFill>
                  <a:schemeClr val="bg1"/>
                </a:solidFill>
                <a:latin typeface="+mn-lt"/>
                <a:ea typeface="+mn-ea"/>
                <a:cs typeface="+mn-cs"/>
              </a:defRPr>
            </a:lvl1pPr>
          </a:lstStyle>
          <a:p>
            <a:pPr>
              <a:defRPr/>
            </a:pPr>
            <a:fld id="{989B9B66-3BEC-5241-9ADC-EA8D7297D687}" type="datetimeFigureOut">
              <a:rPr lang="en-US"/>
              <a:pPr>
                <a:defRPr/>
              </a:pPr>
              <a:t>6/24/17</a:t>
            </a:fld>
            <a:endParaRPr lang="en-US"/>
          </a:p>
        </p:txBody>
      </p:sp>
      <p:sp>
        <p:nvSpPr>
          <p:cNvPr id="7" name="Footer Placeholder 4"/>
          <p:cNvSpPr>
            <a:spLocks noGrp="1"/>
          </p:cNvSpPr>
          <p:nvPr>
            <p:ph type="ftr" sz="quarter" idx="11"/>
          </p:nvPr>
        </p:nvSpPr>
        <p:spPr>
          <a:xfrm>
            <a:off x="3219450" y="6356350"/>
            <a:ext cx="4735513" cy="365125"/>
          </a:xfrm>
        </p:spPr>
        <p:txBody>
          <a:bodyP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pPr>
              <a:defRPr/>
            </a:pPr>
            <a:endParaRPr lang="en-US"/>
          </a:p>
        </p:txBody>
      </p:sp>
      <p:sp>
        <p:nvSpPr>
          <p:cNvPr id="8" name="Slide Number Placeholder 5"/>
          <p:cNvSpPr>
            <a:spLocks noGrp="1"/>
          </p:cNvSpPr>
          <p:nvPr>
            <p:ph type="sldNum" sz="quarter" idx="12"/>
          </p:nvPr>
        </p:nvSpPr>
        <p:spPr>
          <a:xfrm>
            <a:off x="8256588" y="6356350"/>
            <a:ext cx="685800" cy="365125"/>
          </a:xfrm>
        </p:spPr>
        <p:txBody>
          <a:bodyPr/>
          <a:lstStyle>
            <a:lvl1pPr marL="0" algn="r" defTabSz="914400" rtl="0" eaLnBrk="1" latinLnBrk="0" hangingPunct="1">
              <a:defRPr sz="1100" b="1" kern="1200" smtClean="0">
                <a:solidFill>
                  <a:schemeClr val="tx2">
                    <a:lumMod val="60000"/>
                    <a:lumOff val="40000"/>
                  </a:schemeClr>
                </a:solidFill>
                <a:latin typeface="+mn-lt"/>
                <a:ea typeface="+mn-ea"/>
                <a:cs typeface="+mn-cs"/>
              </a:defRPr>
            </a:lvl1pPr>
          </a:lstStyle>
          <a:p>
            <a:pPr>
              <a:defRPr/>
            </a:pPr>
            <a:fld id="{43118638-26A2-3644-8670-6852FC424257}" type="slidenum">
              <a:rPr lang="en-US"/>
              <a:pPr>
                <a:defRPr/>
              </a:pPr>
              <a:t>‹#›</a:t>
            </a:fld>
            <a:endParaRPr lang="en-US"/>
          </a:p>
        </p:txBody>
      </p:sp>
    </p:spTree>
    <p:extLst>
      <p:ext uri="{BB962C8B-B14F-4D97-AF65-F5344CB8AC3E}">
        <p14:creationId xmlns:p14="http://schemas.microsoft.com/office/powerpoint/2010/main" val="130463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6" name="Rectangle 5"/>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4"/>
          <p:cNvSpPr>
            <a:spLocks noGrp="1"/>
          </p:cNvSpPr>
          <p:nvPr>
            <p:ph type="dt" sz="half" idx="15"/>
          </p:nvPr>
        </p:nvSpPr>
        <p:spPr/>
        <p:txBody>
          <a:bodyPr/>
          <a:lstStyle>
            <a:lvl1pPr>
              <a:defRPr/>
            </a:lvl1pPr>
          </a:lstStyle>
          <a:p>
            <a:pPr>
              <a:defRPr/>
            </a:pPr>
            <a:fld id="{1FC9E629-D6BB-D14C-AB7A-BE3F22F915E8}" type="datetimeFigureOut">
              <a:rPr lang="en-US"/>
              <a:pPr>
                <a:defRPr/>
              </a:pPr>
              <a:t>6/24/17</a:t>
            </a:fld>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572E5B07-DF19-8447-8621-79A76EF78202}" type="slidenum">
              <a:rPr lang="en-US"/>
              <a:pPr>
                <a:defRPr/>
              </a:pPr>
              <a:t>‹#›</a:t>
            </a:fld>
            <a:endParaRPr lang="en-US"/>
          </a:p>
        </p:txBody>
      </p:sp>
    </p:spTree>
    <p:extLst>
      <p:ext uri="{BB962C8B-B14F-4D97-AF65-F5344CB8AC3E}">
        <p14:creationId xmlns:p14="http://schemas.microsoft.com/office/powerpoint/2010/main" val="374696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7" name="Rectangle 6"/>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8" name="Date Placeholder 4"/>
          <p:cNvSpPr>
            <a:spLocks noGrp="1"/>
          </p:cNvSpPr>
          <p:nvPr>
            <p:ph type="dt" sz="half" idx="16"/>
          </p:nvPr>
        </p:nvSpPr>
        <p:spPr/>
        <p:txBody>
          <a:bodyPr/>
          <a:lstStyle>
            <a:lvl1pPr>
              <a:defRPr/>
            </a:lvl1pPr>
          </a:lstStyle>
          <a:p>
            <a:pPr>
              <a:defRPr/>
            </a:pPr>
            <a:fld id="{D1465F25-22EF-9F4A-92C6-14EC843B6BC2}" type="datetimeFigureOut">
              <a:rPr lang="en-US"/>
              <a:pPr>
                <a:defRPr/>
              </a:pPr>
              <a:t>6/24/17</a:t>
            </a:fld>
            <a:endParaRPr lang="en-US"/>
          </a:p>
        </p:txBody>
      </p:sp>
      <p:sp>
        <p:nvSpPr>
          <p:cNvPr id="10" name="Footer Placeholder 5"/>
          <p:cNvSpPr>
            <a:spLocks noGrp="1"/>
          </p:cNvSpPr>
          <p:nvPr>
            <p:ph type="ftr" sz="quarter" idx="17"/>
          </p:nvPr>
        </p:nvSpPr>
        <p:spPr/>
        <p:txBody>
          <a:bodyPr/>
          <a:lstStyle>
            <a:lvl1pPr>
              <a:defRPr/>
            </a:lvl1pPr>
          </a:lstStyle>
          <a:p>
            <a:pPr>
              <a:defRPr/>
            </a:pPr>
            <a:endParaRPr lang="en-US"/>
          </a:p>
        </p:txBody>
      </p:sp>
      <p:sp>
        <p:nvSpPr>
          <p:cNvPr id="13" name="Slide Number Placeholder 6"/>
          <p:cNvSpPr>
            <a:spLocks noGrp="1"/>
          </p:cNvSpPr>
          <p:nvPr>
            <p:ph type="sldNum" sz="quarter" idx="18"/>
          </p:nvPr>
        </p:nvSpPr>
        <p:spPr/>
        <p:txBody>
          <a:bodyPr/>
          <a:lstStyle>
            <a:lvl1pPr>
              <a:defRPr/>
            </a:lvl1pPr>
          </a:lstStyle>
          <a:p>
            <a:pPr>
              <a:defRPr/>
            </a:pPr>
            <a:fld id="{F9BFE90C-D8C8-E24E-885D-B7A6AA37DFDF}" type="slidenum">
              <a:rPr lang="en-US"/>
              <a:pPr>
                <a:defRPr/>
              </a:pPr>
              <a:t>‹#›</a:t>
            </a:fld>
            <a:endParaRPr lang="en-US"/>
          </a:p>
        </p:txBody>
      </p:sp>
    </p:spTree>
    <p:extLst>
      <p:ext uri="{BB962C8B-B14F-4D97-AF65-F5344CB8AC3E}">
        <p14:creationId xmlns:p14="http://schemas.microsoft.com/office/powerpoint/2010/main" val="1100274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4" name="Date Placeholder 2"/>
          <p:cNvSpPr>
            <a:spLocks noGrp="1"/>
          </p:cNvSpPr>
          <p:nvPr>
            <p:ph type="dt" sz="half" idx="10"/>
          </p:nvPr>
        </p:nvSpPr>
        <p:spPr/>
        <p:txBody>
          <a:bodyPr/>
          <a:lstStyle>
            <a:lvl1pPr>
              <a:defRPr/>
            </a:lvl1pPr>
          </a:lstStyle>
          <a:p>
            <a:pPr>
              <a:defRPr/>
            </a:pPr>
            <a:fld id="{AFFA3A7B-4DAF-AD48-A62F-1D0C1935726C}" type="datetimeFigureOut">
              <a:rPr lang="en-US"/>
              <a:pPr>
                <a:defRPr/>
              </a:pPr>
              <a:t>6/24/17</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9573DEB5-AF6B-B644-937A-8DA63E339E47}" type="slidenum">
              <a:rPr lang="en-US"/>
              <a:pPr>
                <a:defRPr/>
              </a:pPr>
              <a:t>‹#›</a:t>
            </a:fld>
            <a:endParaRPr lang="en-US"/>
          </a:p>
        </p:txBody>
      </p:sp>
    </p:spTree>
    <p:extLst>
      <p:ext uri="{BB962C8B-B14F-4D97-AF65-F5344CB8AC3E}">
        <p14:creationId xmlns:p14="http://schemas.microsoft.com/office/powerpoint/2010/main" val="332980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p:nvSpPr>
        <p:spPr>
          <a:xfrm>
            <a:off x="8148638" y="268288"/>
            <a:ext cx="719137"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3" name="Date Placeholder 1"/>
          <p:cNvSpPr>
            <a:spLocks noGrp="1"/>
          </p:cNvSpPr>
          <p:nvPr>
            <p:ph type="dt" sz="half" idx="10"/>
          </p:nvPr>
        </p:nvSpPr>
        <p:spPr/>
        <p:txBody>
          <a:bodyPr/>
          <a:lstStyle>
            <a:lvl1pPr>
              <a:defRPr/>
            </a:lvl1pPr>
          </a:lstStyle>
          <a:p>
            <a:pPr>
              <a:defRPr/>
            </a:pPr>
            <a:fld id="{9241018B-8BAC-AF47-BD6B-9A9440FDA79C}" type="datetimeFigureOut">
              <a:rPr lang="en-US"/>
              <a:pPr>
                <a:defRPr/>
              </a:pPr>
              <a:t>6/24/17</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F1DF90F4-F752-9F4B-B2C2-A4BB2A8AE5A8}" type="slidenum">
              <a:rPr lang="en-US"/>
              <a:pPr>
                <a:defRPr/>
              </a:pPr>
              <a:t>‹#›</a:t>
            </a:fld>
            <a:endParaRPr lang="en-US"/>
          </a:p>
        </p:txBody>
      </p:sp>
    </p:spTree>
    <p:extLst>
      <p:ext uri="{BB962C8B-B14F-4D97-AF65-F5344CB8AC3E}">
        <p14:creationId xmlns:p14="http://schemas.microsoft.com/office/powerpoint/2010/main" val="53467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8148638" y="268288"/>
            <a:ext cx="719137"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title"/>
          </p:nvPr>
        </p:nvSpPr>
        <p:spPr>
          <a:xfrm>
            <a:off x="457199" y="995082"/>
            <a:ext cx="3566160" cy="1035424"/>
          </a:xfrm>
        </p:spPr>
        <p:txBody>
          <a:bodyPr/>
          <a:lstStyle>
            <a:lvl1pPr algn="l">
              <a:defRPr sz="2800" b="0"/>
            </a:lvl1pPr>
          </a:lstStyle>
          <a:p>
            <a:r>
              <a:rPr lang="en-GB"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EB1F291-B41C-CB47-8632-F5F899391BE6}" type="datetimeFigureOut">
              <a:rPr lang="en-US"/>
              <a:pPr>
                <a:defRPr/>
              </a:pPr>
              <a:t>6/24/17</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C3D26B0E-D7FF-5B43-A53D-5CEDC18686B7}" type="slidenum">
              <a:rPr lang="en-US"/>
              <a:pPr>
                <a:defRPr/>
              </a:pPr>
              <a:t>‹#›</a:t>
            </a:fld>
            <a:endParaRPr lang="en-US"/>
          </a:p>
        </p:txBody>
      </p:sp>
    </p:spTree>
    <p:extLst>
      <p:ext uri="{BB962C8B-B14F-4D97-AF65-F5344CB8AC3E}">
        <p14:creationId xmlns:p14="http://schemas.microsoft.com/office/powerpoint/2010/main" val="9806290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5" name="Rectangle 4"/>
          <p:cNvSpPr/>
          <p:nvPr/>
        </p:nvSpPr>
        <p:spPr>
          <a:xfrm>
            <a:off x="4746625" y="268288"/>
            <a:ext cx="4114800"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title"/>
          </p:nvPr>
        </p:nvSpPr>
        <p:spPr>
          <a:xfrm>
            <a:off x="457199" y="995082"/>
            <a:ext cx="3566160" cy="1035424"/>
          </a:xfrm>
        </p:spPr>
        <p:txBody>
          <a:bodyPr/>
          <a:lstStyle>
            <a:lvl1pPr algn="l">
              <a:defRPr sz="2800" b="0"/>
            </a:lvl1pPr>
          </a:lstStyle>
          <a:p>
            <a:r>
              <a:rPr lang="en-GB"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10" name="Picture Placeholder 9"/>
          <p:cNvSpPr>
            <a:spLocks noGrp="1"/>
          </p:cNvSpPr>
          <p:nvPr>
            <p:ph type="pic" sz="quarter" idx="13"/>
          </p:nvPr>
        </p:nvSpPr>
        <p:spPr>
          <a:xfrm>
            <a:off x="4760258" y="990600"/>
            <a:ext cx="4096512" cy="5611813"/>
          </a:xfrm>
        </p:spPr>
        <p:txBody>
          <a:bodyPr rtlCol="0">
            <a:normAutofit/>
          </a:bodyPr>
          <a:lstStyle>
            <a:lvl1pPr>
              <a:buNone/>
              <a:defRPr/>
            </a:lvl1pPr>
          </a:lstStyle>
          <a:p>
            <a:pPr lvl="0"/>
            <a:r>
              <a:rPr lang="en-GB" noProof="0" smtClean="0"/>
              <a:t>Drag picture to placeholder or click icon to add</a:t>
            </a:r>
            <a:endParaRPr noProof="0"/>
          </a:p>
        </p:txBody>
      </p:sp>
      <p:sp>
        <p:nvSpPr>
          <p:cNvPr id="6" name="Date Placeholder 4"/>
          <p:cNvSpPr>
            <a:spLocks noGrp="1"/>
          </p:cNvSpPr>
          <p:nvPr>
            <p:ph type="dt" sz="half" idx="14"/>
          </p:nvPr>
        </p:nvSpPr>
        <p:spPr>
          <a:xfrm>
            <a:off x="161925" y="6124575"/>
            <a:ext cx="1752600" cy="365125"/>
          </a:xfrm>
        </p:spPr>
        <p:txBody>
          <a:bodyPr/>
          <a:lstStyle>
            <a:lvl1pPr algn="l">
              <a:defRPr smtClean="0"/>
            </a:lvl1pPr>
          </a:lstStyle>
          <a:p>
            <a:pPr>
              <a:defRPr/>
            </a:pPr>
            <a:fld id="{A48F01A7-1192-0447-983F-CA306560CF07}" type="datetimeFigureOut">
              <a:rPr lang="en-US"/>
              <a:pPr>
                <a:defRPr/>
              </a:pPr>
              <a:t>6/24/17</a:t>
            </a:fld>
            <a:endParaRPr lang="en-US"/>
          </a:p>
        </p:txBody>
      </p:sp>
      <p:sp>
        <p:nvSpPr>
          <p:cNvPr id="7" name="Footer Placeholder 5"/>
          <p:cNvSpPr>
            <a:spLocks noGrp="1"/>
          </p:cNvSpPr>
          <p:nvPr>
            <p:ph type="ftr" sz="quarter" idx="15"/>
          </p:nvPr>
        </p:nvSpPr>
        <p:spPr>
          <a:xfrm>
            <a:off x="174625" y="6356350"/>
            <a:ext cx="3863975" cy="365125"/>
          </a:xfrm>
        </p:spPr>
        <p:txBody>
          <a:bodyPr/>
          <a:lstStyle>
            <a:lvl1pPr>
              <a:defRPr/>
            </a:lvl1pPr>
          </a:lstStyle>
          <a:p>
            <a:pPr>
              <a:defRPr/>
            </a:pPr>
            <a:endParaRPr lang="en-US"/>
          </a:p>
        </p:txBody>
      </p:sp>
      <p:sp>
        <p:nvSpPr>
          <p:cNvPr id="8" name="Slide Number Placeholder 6"/>
          <p:cNvSpPr>
            <a:spLocks noGrp="1"/>
          </p:cNvSpPr>
          <p:nvPr>
            <p:ph type="sldNum" sz="quarter" idx="16"/>
          </p:nvPr>
        </p:nvSpPr>
        <p:spPr/>
        <p:txBody>
          <a:bodyPr/>
          <a:lstStyle>
            <a:lvl1pPr>
              <a:defRPr/>
            </a:lvl1pPr>
          </a:lstStyle>
          <a:p>
            <a:pPr>
              <a:defRPr/>
            </a:pPr>
            <a:fld id="{FC79CD06-6A15-0C47-8A37-B35640D4AB3D}" type="slidenum">
              <a:rPr lang="en-US"/>
              <a:pPr>
                <a:defRPr/>
              </a:pPr>
              <a:t>‹#›</a:t>
            </a:fld>
            <a:endParaRPr lang="en-US"/>
          </a:p>
        </p:txBody>
      </p:sp>
    </p:spTree>
    <p:extLst>
      <p:ext uri="{BB962C8B-B14F-4D97-AF65-F5344CB8AC3E}">
        <p14:creationId xmlns:p14="http://schemas.microsoft.com/office/powerpoint/2010/main" val="1643289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5" name="Rectangle 4"/>
          <p:cNvSpPr/>
          <p:nvPr/>
        </p:nvSpPr>
        <p:spPr>
          <a:xfrm>
            <a:off x="7216775" y="268288"/>
            <a:ext cx="1639888" cy="3638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title"/>
          </p:nvPr>
        </p:nvSpPr>
        <p:spPr>
          <a:xfrm>
            <a:off x="458788" y="4267200"/>
            <a:ext cx="6477000" cy="566738"/>
          </a:xfrm>
        </p:spPr>
        <p:txBody>
          <a:bodyPr/>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noProof="0"/>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33169960-84E2-464A-81A2-4C9AB06C98DB}" type="datetimeFigureOut">
              <a:rPr lang="en-US"/>
              <a:pPr>
                <a:defRPr/>
              </a:pPr>
              <a:t>6/24/17</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B58989C4-D034-A746-923F-38441D0B6D8F}" type="slidenum">
              <a:rPr lang="en-US"/>
              <a:pPr>
                <a:defRPr/>
              </a:pPr>
              <a:t>‹#›</a:t>
            </a:fld>
            <a:endParaRPr lang="en-US"/>
          </a:p>
        </p:txBody>
      </p:sp>
    </p:spTree>
    <p:extLst>
      <p:ext uri="{BB962C8B-B14F-4D97-AF65-F5344CB8AC3E}">
        <p14:creationId xmlns:p14="http://schemas.microsoft.com/office/powerpoint/2010/main" val="21222033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938" y="268288"/>
            <a:ext cx="720725" cy="3638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title"/>
          </p:nvPr>
        </p:nvSpPr>
        <p:spPr>
          <a:xfrm>
            <a:off x="458788" y="4267200"/>
            <a:ext cx="6477000" cy="566738"/>
          </a:xfrm>
        </p:spPr>
        <p:txBody>
          <a:bodyPr/>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noProof="0"/>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10" name="Picture Placeholder 2"/>
          <p:cNvSpPr>
            <a:spLocks noGrp="1"/>
          </p:cNvSpPr>
          <p:nvPr>
            <p:ph type="pic" idx="13"/>
          </p:nvPr>
        </p:nvSpPr>
        <p:spPr>
          <a:xfrm>
            <a:off x="3352800" y="268288"/>
            <a:ext cx="47019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noProof="0"/>
          </a:p>
        </p:txBody>
      </p:sp>
      <p:sp>
        <p:nvSpPr>
          <p:cNvPr id="11" name="Picture Placeholder 2"/>
          <p:cNvSpPr>
            <a:spLocks noGrp="1"/>
          </p:cNvSpPr>
          <p:nvPr>
            <p:ph type="pic" idx="14"/>
          </p:nvPr>
        </p:nvSpPr>
        <p:spPr>
          <a:xfrm>
            <a:off x="3352800" y="2131935"/>
            <a:ext cx="23042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noProof="0"/>
          </a:p>
        </p:txBody>
      </p:sp>
      <p:sp>
        <p:nvSpPr>
          <p:cNvPr id="12" name="Picture Placeholder 2"/>
          <p:cNvSpPr>
            <a:spLocks noGrp="1"/>
          </p:cNvSpPr>
          <p:nvPr>
            <p:ph type="pic" idx="15"/>
          </p:nvPr>
        </p:nvSpPr>
        <p:spPr>
          <a:xfrm>
            <a:off x="5750500" y="2131935"/>
            <a:ext cx="2304288" cy="177566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noProof="0"/>
          </a:p>
        </p:txBody>
      </p:sp>
      <p:sp>
        <p:nvSpPr>
          <p:cNvPr id="9" name="Date Placeholder 4"/>
          <p:cNvSpPr>
            <a:spLocks noGrp="1"/>
          </p:cNvSpPr>
          <p:nvPr>
            <p:ph type="dt" sz="half" idx="16"/>
          </p:nvPr>
        </p:nvSpPr>
        <p:spPr/>
        <p:txBody>
          <a:bodyPr/>
          <a:lstStyle>
            <a:lvl1pPr>
              <a:defRPr/>
            </a:lvl1pPr>
          </a:lstStyle>
          <a:p>
            <a:pPr>
              <a:defRPr/>
            </a:pPr>
            <a:fld id="{D7740D7F-E3A4-704E-A892-3B8F22593C73}" type="datetimeFigureOut">
              <a:rPr lang="en-US"/>
              <a:pPr>
                <a:defRPr/>
              </a:pPr>
              <a:t>6/24/17</a:t>
            </a:fld>
            <a:endParaRPr lang="en-US"/>
          </a:p>
        </p:txBody>
      </p:sp>
      <p:sp>
        <p:nvSpPr>
          <p:cNvPr id="13" name="Footer Placeholder 5"/>
          <p:cNvSpPr>
            <a:spLocks noGrp="1"/>
          </p:cNvSpPr>
          <p:nvPr>
            <p:ph type="ftr" sz="quarter" idx="17"/>
          </p:nvPr>
        </p:nvSpPr>
        <p:spPr/>
        <p:txBody>
          <a:bodyPr/>
          <a:lstStyle>
            <a:lvl1pPr>
              <a:defRPr/>
            </a:lvl1pPr>
          </a:lstStyle>
          <a:p>
            <a:pPr>
              <a:defRPr/>
            </a:pPr>
            <a:endParaRPr lang="en-US"/>
          </a:p>
        </p:txBody>
      </p:sp>
      <p:sp>
        <p:nvSpPr>
          <p:cNvPr id="14" name="Slide Number Placeholder 6"/>
          <p:cNvSpPr>
            <a:spLocks noGrp="1"/>
          </p:cNvSpPr>
          <p:nvPr>
            <p:ph type="sldNum" sz="quarter" idx="18"/>
          </p:nvPr>
        </p:nvSpPr>
        <p:spPr/>
        <p:txBody>
          <a:bodyPr/>
          <a:lstStyle>
            <a:lvl1pPr>
              <a:defRPr/>
            </a:lvl1pPr>
          </a:lstStyle>
          <a:p>
            <a:pPr>
              <a:defRPr/>
            </a:pPr>
            <a:fld id="{AD47CE99-310C-1A43-8B12-AD4337492B02}" type="slidenum">
              <a:rPr lang="en-US"/>
              <a:pPr>
                <a:defRPr/>
              </a:pPr>
              <a:t>‹#›</a:t>
            </a:fld>
            <a:endParaRPr lang="en-US"/>
          </a:p>
        </p:txBody>
      </p:sp>
    </p:spTree>
    <p:extLst>
      <p:ext uri="{BB962C8B-B14F-4D97-AF65-F5344CB8AC3E}">
        <p14:creationId xmlns:p14="http://schemas.microsoft.com/office/powerpoint/2010/main" val="3151885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Rectangle 3"/>
          <p:cNvSpPr/>
          <p:nvPr/>
        </p:nvSpPr>
        <p:spPr>
          <a:xfrm>
            <a:off x="7212013" y="268288"/>
            <a:ext cx="16462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3"/>
          <p:cNvSpPr>
            <a:spLocks noGrp="1"/>
          </p:cNvSpPr>
          <p:nvPr>
            <p:ph type="dt" sz="half" idx="10"/>
          </p:nvPr>
        </p:nvSpPr>
        <p:spPr/>
        <p:txBody>
          <a:bodyPr/>
          <a:lstStyle>
            <a:lvl1pPr>
              <a:defRPr/>
            </a:lvl1pPr>
          </a:lstStyle>
          <a:p>
            <a:pPr>
              <a:defRPr/>
            </a:pPr>
            <a:fld id="{6BFB630F-9C12-C74D-BB43-984023AA5375}" type="datetimeFigureOut">
              <a:rPr lang="en-US"/>
              <a:pPr>
                <a:defRPr/>
              </a:pPr>
              <a:t>6/24/17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F320FAA-D121-2940-A239-1EE30FC5FCA0}" type="slidenum">
              <a:rPr lang="en-US"/>
              <a:pPr>
                <a:defRPr/>
              </a:pPr>
              <a:t>‹#›</a:t>
            </a:fld>
            <a:endParaRPr lang="en-US"/>
          </a:p>
        </p:txBody>
      </p:sp>
    </p:spTree>
    <p:extLst>
      <p:ext uri="{BB962C8B-B14F-4D97-AF65-F5344CB8AC3E}">
        <p14:creationId xmlns:p14="http://schemas.microsoft.com/office/powerpoint/2010/main" val="16795888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8148638" y="268288"/>
            <a:ext cx="719137" cy="5667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Vertical Title 1"/>
          <p:cNvSpPr>
            <a:spLocks noGrp="1"/>
          </p:cNvSpPr>
          <p:nvPr>
            <p:ph type="title" orient="vert"/>
          </p:nvPr>
        </p:nvSpPr>
        <p:spPr>
          <a:xfrm>
            <a:off x="7543799" y="1035424"/>
            <a:ext cx="1322295" cy="5090739"/>
          </a:xfrm>
        </p:spPr>
        <p:txBody>
          <a:bodyPr vert="eaVert" anchor="t"/>
          <a:lstStyle/>
          <a:p>
            <a:r>
              <a:rPr lang="en-GB"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3"/>
          <p:cNvSpPr>
            <a:spLocks noGrp="1"/>
          </p:cNvSpPr>
          <p:nvPr>
            <p:ph type="dt" sz="half" idx="10"/>
          </p:nvPr>
        </p:nvSpPr>
        <p:spPr/>
        <p:txBody>
          <a:bodyPr/>
          <a:lstStyle>
            <a:lvl1pPr>
              <a:defRPr/>
            </a:lvl1pPr>
          </a:lstStyle>
          <a:p>
            <a:pPr>
              <a:defRPr/>
            </a:pPr>
            <a:fld id="{D97F73F5-05E3-D84A-84C1-DFC79BCF2D4A}" type="datetimeFigureOut">
              <a:rPr lang="en-US"/>
              <a:pPr>
                <a:defRPr/>
              </a:pPr>
              <a:t>6/24/17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2F7F9C3-94C0-A248-92A1-A4214D23C4C5}" type="slidenum">
              <a:rPr lang="en-US"/>
              <a:pPr>
                <a:defRPr/>
              </a:pPr>
              <a:t>‹#›</a:t>
            </a:fld>
            <a:endParaRPr lang="en-US"/>
          </a:p>
        </p:txBody>
      </p:sp>
    </p:spTree>
    <p:extLst>
      <p:ext uri="{BB962C8B-B14F-4D97-AF65-F5344CB8AC3E}">
        <p14:creationId xmlns:p14="http://schemas.microsoft.com/office/powerpoint/2010/main" val="177665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7212013" y="268288"/>
            <a:ext cx="16462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3"/>
          <p:cNvSpPr>
            <a:spLocks noGrp="1"/>
          </p:cNvSpPr>
          <p:nvPr>
            <p:ph type="dt" sz="half" idx="10"/>
          </p:nvPr>
        </p:nvSpPr>
        <p:spPr>
          <a:xfrm>
            <a:off x="7212013" y="6356350"/>
            <a:ext cx="1752600" cy="365125"/>
          </a:xfrm>
        </p:spPr>
        <p:txBody>
          <a:bodyPr/>
          <a:lstStyle>
            <a:lvl1pPr>
              <a:defRPr/>
            </a:lvl1pPr>
          </a:lstStyle>
          <a:p>
            <a:pPr>
              <a:defRPr/>
            </a:pPr>
            <a:fld id="{01146BB0-E347-EE49-BB0F-D21229AAA404}" type="datetimeFigureOut">
              <a:rPr lang="en-US"/>
              <a:pPr>
                <a:defRPr/>
              </a:pPr>
              <a:t>6/24/17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74B5EEE-3CD1-954F-AA61-688FCB3FD114}" type="slidenum">
              <a:rPr lang="en-US"/>
              <a:pPr>
                <a:defRPr/>
              </a:pPr>
              <a:t>‹#›</a:t>
            </a:fld>
            <a:endParaRPr lang="en-US"/>
          </a:p>
        </p:txBody>
      </p:sp>
    </p:spTree>
    <p:extLst>
      <p:ext uri="{BB962C8B-B14F-4D97-AF65-F5344CB8AC3E}">
        <p14:creationId xmlns:p14="http://schemas.microsoft.com/office/powerpoint/2010/main" val="1257721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5" name="Rectangle 4"/>
          <p:cNvSpPr/>
          <p:nvPr/>
        </p:nvSpPr>
        <p:spPr>
          <a:xfrm>
            <a:off x="3187700" y="268288"/>
            <a:ext cx="5668963" cy="25606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6" name="Rectangle 5"/>
          <p:cNvSpPr/>
          <p:nvPr/>
        </p:nvSpPr>
        <p:spPr>
          <a:xfrm>
            <a:off x="268288" y="268288"/>
            <a:ext cx="184150" cy="388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GB"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9" name="Picture Placeholder 8"/>
          <p:cNvSpPr>
            <a:spLocks noGrp="1"/>
          </p:cNvSpPr>
          <p:nvPr>
            <p:ph type="pic" sz="quarter" idx="13"/>
          </p:nvPr>
        </p:nvSpPr>
        <p:spPr>
          <a:xfrm>
            <a:off x="3200400" y="2877671"/>
            <a:ext cx="5646867" cy="1280160"/>
          </a:xfrm>
        </p:spPr>
        <p:txBody>
          <a:bodyPr rtlCol="0">
            <a:normAutofit/>
          </a:bodyPr>
          <a:lstStyle>
            <a:lvl1pPr>
              <a:buNone/>
              <a:defRPr/>
            </a:lvl1pPr>
          </a:lstStyle>
          <a:p>
            <a:pPr lvl="0"/>
            <a:r>
              <a:rPr lang="en-GB" noProof="0" smtClean="0"/>
              <a:t>Drag picture to placeholder or click icon to add</a:t>
            </a:r>
            <a:endParaRPr noProof="0"/>
          </a:p>
        </p:txBody>
      </p:sp>
      <p:sp>
        <p:nvSpPr>
          <p:cNvPr id="7" name="Date Placeholder 3"/>
          <p:cNvSpPr>
            <a:spLocks noGrp="1"/>
          </p:cNvSpPr>
          <p:nvPr>
            <p:ph type="dt" sz="half" idx="14"/>
          </p:nvPr>
        </p:nvSpPr>
        <p:spPr>
          <a:xfrm>
            <a:off x="3276600" y="390525"/>
            <a:ext cx="5499100" cy="365125"/>
          </a:xfrm>
        </p:spPr>
        <p:txBody>
          <a:bodyPr/>
          <a:lstStyle>
            <a:lvl1pPr>
              <a:defRPr sz="2200" b="0" baseline="0" smtClean="0">
                <a:solidFill>
                  <a:schemeClr val="bg1"/>
                </a:solidFill>
              </a:defRPr>
            </a:lvl1pPr>
          </a:lstStyle>
          <a:p>
            <a:pPr>
              <a:defRPr/>
            </a:pPr>
            <a:fld id="{86935CF6-3997-F243-A833-451335A14F5E}" type="datetimeFigureOut">
              <a:rPr lang="en-US"/>
              <a:pPr>
                <a:defRPr/>
              </a:pPr>
              <a:t>6/24/17</a:t>
            </a:fld>
            <a:endParaRPr lang="en-US"/>
          </a:p>
        </p:txBody>
      </p:sp>
      <p:sp>
        <p:nvSpPr>
          <p:cNvPr id="8" name="Footer Placeholder 4"/>
          <p:cNvSpPr>
            <a:spLocks noGrp="1"/>
          </p:cNvSpPr>
          <p:nvPr>
            <p:ph type="ftr" sz="quarter" idx="15"/>
          </p:nvPr>
        </p:nvSpPr>
        <p:spPr>
          <a:xfrm>
            <a:off x="3213100" y="6356350"/>
            <a:ext cx="4735513" cy="365125"/>
          </a:xfrm>
        </p:spPr>
        <p:txBody>
          <a:bodyPr/>
          <a:lstStyle>
            <a:lvl1pPr>
              <a:defRPr/>
            </a:lvl1pPr>
          </a:lstStyle>
          <a:p>
            <a:pPr>
              <a:defRPr/>
            </a:pPr>
            <a:endParaRPr lang="en-US"/>
          </a:p>
        </p:txBody>
      </p:sp>
      <p:sp>
        <p:nvSpPr>
          <p:cNvPr id="10" name="Slide Number Placeholder 5"/>
          <p:cNvSpPr>
            <a:spLocks noGrp="1"/>
          </p:cNvSpPr>
          <p:nvPr>
            <p:ph type="sldNum" sz="quarter" idx="16"/>
          </p:nvPr>
        </p:nvSpPr>
        <p:spPr>
          <a:xfrm>
            <a:off x="8266113" y="6356350"/>
            <a:ext cx="685800" cy="365125"/>
          </a:xfrm>
        </p:spPr>
        <p:txBody>
          <a:bodyPr/>
          <a:lstStyle>
            <a:lvl1pPr marL="0" algn="r" defTabSz="914400" rtl="0" eaLnBrk="1" latinLnBrk="0" hangingPunct="1">
              <a:defRPr sz="1100" b="1" kern="1200" smtClean="0">
                <a:solidFill>
                  <a:schemeClr val="tx2">
                    <a:lumMod val="60000"/>
                    <a:lumOff val="40000"/>
                  </a:schemeClr>
                </a:solidFill>
                <a:latin typeface="+mn-lt"/>
                <a:ea typeface="+mn-ea"/>
                <a:cs typeface="+mn-cs"/>
              </a:defRPr>
            </a:lvl1pPr>
          </a:lstStyle>
          <a:p>
            <a:pPr>
              <a:defRPr/>
            </a:pPr>
            <a:fld id="{5429C3CB-6ACF-0447-8A90-32E0DAECF0B9}" type="slidenum">
              <a:rPr lang="en-US"/>
              <a:pPr>
                <a:defRPr/>
              </a:pPr>
              <a:t>‹#›</a:t>
            </a:fld>
            <a:endParaRPr lang="en-US"/>
          </a:p>
        </p:txBody>
      </p:sp>
    </p:spTree>
    <p:extLst>
      <p:ext uri="{BB962C8B-B14F-4D97-AF65-F5344CB8AC3E}">
        <p14:creationId xmlns:p14="http://schemas.microsoft.com/office/powerpoint/2010/main" val="837528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5" name="Rectangle 4"/>
          <p:cNvSpPr/>
          <p:nvPr/>
        </p:nvSpPr>
        <p:spPr>
          <a:xfrm>
            <a:off x="269875" y="268288"/>
            <a:ext cx="1646238"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title"/>
          </p:nvPr>
        </p:nvSpPr>
        <p:spPr>
          <a:xfrm>
            <a:off x="2178423" y="914400"/>
            <a:ext cx="6508377" cy="1143000"/>
          </a:xfrm>
        </p:spPr>
        <p:txBody>
          <a:bodyPr/>
          <a:lstStyle/>
          <a:p>
            <a:r>
              <a:rPr lang="en-GB"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9" name="Picture Placeholder 8"/>
          <p:cNvSpPr>
            <a:spLocks noGrp="1"/>
          </p:cNvSpPr>
          <p:nvPr>
            <p:ph type="pic" sz="quarter" idx="13"/>
          </p:nvPr>
        </p:nvSpPr>
        <p:spPr>
          <a:xfrm>
            <a:off x="269875" y="1976718"/>
            <a:ext cx="1645920" cy="4625788"/>
          </a:xfrm>
        </p:spPr>
        <p:txBody>
          <a:bodyPr rtlCol="0">
            <a:normAutofit/>
          </a:bodyPr>
          <a:lstStyle>
            <a:lvl1pPr>
              <a:buNone/>
              <a:defRPr/>
            </a:lvl1pPr>
          </a:lstStyle>
          <a:p>
            <a:pPr lvl="0"/>
            <a:r>
              <a:rPr lang="en-GB" noProof="0" smtClean="0"/>
              <a:t>Drag picture to placeholder or click icon to add</a:t>
            </a:r>
            <a:endParaRPr noProof="0"/>
          </a:p>
        </p:txBody>
      </p:sp>
      <p:sp>
        <p:nvSpPr>
          <p:cNvPr id="6" name="Date Placeholder 3"/>
          <p:cNvSpPr>
            <a:spLocks noGrp="1"/>
          </p:cNvSpPr>
          <p:nvPr>
            <p:ph type="dt" sz="half" idx="14"/>
          </p:nvPr>
        </p:nvSpPr>
        <p:spPr>
          <a:xfrm>
            <a:off x="7212013" y="6356350"/>
            <a:ext cx="1752600" cy="365125"/>
          </a:xfrm>
        </p:spPr>
        <p:txBody>
          <a:bodyPr/>
          <a:lstStyle>
            <a:lvl1pPr>
              <a:defRPr/>
            </a:lvl1pPr>
          </a:lstStyle>
          <a:p>
            <a:pPr>
              <a:defRPr/>
            </a:pPr>
            <a:fld id="{5AA59D5E-9923-3247-B7D4-9596DB9B4F10}" type="datetimeFigureOut">
              <a:rPr lang="en-US"/>
              <a:pPr>
                <a:defRPr/>
              </a:pPr>
              <a:t>6/24/17</a:t>
            </a:fld>
            <a:endParaRPr lang="en-US"/>
          </a:p>
        </p:txBody>
      </p:sp>
      <p:sp>
        <p:nvSpPr>
          <p:cNvPr id="7" name="Footer Placeholder 4"/>
          <p:cNvSpPr>
            <a:spLocks noGrp="1"/>
          </p:cNvSpPr>
          <p:nvPr>
            <p:ph type="ftr" sz="quarter" idx="15"/>
          </p:nvPr>
        </p:nvSpPr>
        <p:spPr>
          <a:xfrm>
            <a:off x="2178050" y="6356350"/>
            <a:ext cx="4927600" cy="365125"/>
          </a:xfrm>
        </p:spPr>
        <p:txBody>
          <a:bodyPr/>
          <a:lstStyle>
            <a:lvl1pPr>
              <a:defRPr/>
            </a:lvl1pPr>
          </a:lstStyle>
          <a:p>
            <a:pPr>
              <a:defRPr/>
            </a:pPr>
            <a:endParaRPr lang="en-US"/>
          </a:p>
        </p:txBody>
      </p:sp>
      <p:sp>
        <p:nvSpPr>
          <p:cNvPr id="8" name="Slide Number Placeholder 5"/>
          <p:cNvSpPr>
            <a:spLocks noGrp="1"/>
          </p:cNvSpPr>
          <p:nvPr>
            <p:ph type="sldNum" sz="quarter" idx="16"/>
          </p:nvPr>
        </p:nvSpPr>
        <p:spPr>
          <a:xfrm>
            <a:off x="331788" y="360363"/>
            <a:ext cx="506412" cy="365125"/>
          </a:xfrm>
        </p:spPr>
        <p:txBody>
          <a:bodyPr/>
          <a:lstStyle>
            <a:lvl1pPr>
              <a:defRPr/>
            </a:lvl1pPr>
          </a:lstStyle>
          <a:p>
            <a:pPr>
              <a:defRPr/>
            </a:pPr>
            <a:fld id="{5D248FCB-416A-9E4F-9940-05A33E61D31A}" type="slidenum">
              <a:rPr lang="en-US"/>
              <a:pPr>
                <a:defRPr/>
              </a:pPr>
              <a:t>‹#›</a:t>
            </a:fld>
            <a:endParaRPr lang="en-US"/>
          </a:p>
        </p:txBody>
      </p:sp>
    </p:spTree>
    <p:extLst>
      <p:ext uri="{BB962C8B-B14F-4D97-AF65-F5344CB8AC3E}">
        <p14:creationId xmlns:p14="http://schemas.microsoft.com/office/powerpoint/2010/main" val="1727004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7759700" y="268288"/>
            <a:ext cx="1098550"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title"/>
          </p:nvPr>
        </p:nvSpPr>
        <p:spPr>
          <a:xfrm>
            <a:off x="2209801" y="3429000"/>
            <a:ext cx="4966446" cy="1398494"/>
          </a:xfrm>
        </p:spPr>
        <p:txBody>
          <a:bodyPr/>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5" name="Date Placeholder 3"/>
          <p:cNvSpPr>
            <a:spLocks noGrp="1"/>
          </p:cNvSpPr>
          <p:nvPr>
            <p:ph type="dt" sz="half" idx="10"/>
          </p:nvPr>
        </p:nvSpPr>
        <p:spPr>
          <a:xfrm>
            <a:off x="5562600" y="6356350"/>
            <a:ext cx="1622425" cy="365125"/>
          </a:xfrm>
        </p:spPr>
        <p:txBody>
          <a:bodyPr/>
          <a:lstStyle>
            <a:lvl1pPr>
              <a:defRPr/>
            </a:lvl1pPr>
          </a:lstStyle>
          <a:p>
            <a:pPr>
              <a:defRPr/>
            </a:pPr>
            <a:fld id="{C6919928-DC7F-B24F-8D62-F9B2C1D57DD3}" type="datetimeFigureOut">
              <a:rPr lang="en-US"/>
              <a:pPr>
                <a:defRPr/>
              </a:pPr>
              <a:t>6/24/17</a:t>
            </a:fld>
            <a:endParaRPr lang="en-US"/>
          </a:p>
        </p:txBody>
      </p:sp>
      <p:sp>
        <p:nvSpPr>
          <p:cNvPr id="6" name="Footer Placeholder 4"/>
          <p:cNvSpPr>
            <a:spLocks noGrp="1"/>
          </p:cNvSpPr>
          <p:nvPr>
            <p:ph type="ftr" sz="quarter" idx="11"/>
          </p:nvPr>
        </p:nvSpPr>
        <p:spPr>
          <a:xfrm>
            <a:off x="174625" y="6356350"/>
            <a:ext cx="5311775" cy="365125"/>
          </a:xfrm>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8171F70-ED6D-BF4E-99A2-CC2AFFB6DC07}" type="slidenum">
              <a:rPr lang="en-US"/>
              <a:pPr>
                <a:defRPr/>
              </a:pPr>
              <a:t>‹#›</a:t>
            </a:fld>
            <a:endParaRPr lang="en-US"/>
          </a:p>
        </p:txBody>
      </p:sp>
    </p:spTree>
    <p:extLst>
      <p:ext uri="{BB962C8B-B14F-4D97-AF65-F5344CB8AC3E}">
        <p14:creationId xmlns:p14="http://schemas.microsoft.com/office/powerpoint/2010/main" val="378734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5" name="Rectangle 4"/>
          <p:cNvSpPr/>
          <p:nvPr/>
        </p:nvSpPr>
        <p:spPr>
          <a:xfrm>
            <a:off x="269875" y="4773613"/>
            <a:ext cx="2971800" cy="1844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title"/>
          </p:nvPr>
        </p:nvSpPr>
        <p:spPr>
          <a:xfrm>
            <a:off x="3720354" y="3429001"/>
            <a:ext cx="4966446" cy="1398494"/>
          </a:xfrm>
        </p:spPr>
        <p:txBody>
          <a:bodyPr/>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9" name="Picture Placeholder 8"/>
          <p:cNvSpPr>
            <a:spLocks noGrp="1"/>
          </p:cNvSpPr>
          <p:nvPr>
            <p:ph type="pic" sz="quarter" idx="13"/>
          </p:nvPr>
        </p:nvSpPr>
        <p:spPr>
          <a:xfrm>
            <a:off x="269874" y="268288"/>
            <a:ext cx="2971800" cy="4438650"/>
          </a:xfrm>
        </p:spPr>
        <p:txBody>
          <a:bodyPr rtlCol="0">
            <a:normAutofit/>
          </a:bodyPr>
          <a:lstStyle>
            <a:lvl1pPr>
              <a:buNone/>
              <a:defRPr/>
            </a:lvl1pPr>
          </a:lstStyle>
          <a:p>
            <a:pPr lvl="0"/>
            <a:r>
              <a:rPr lang="en-GB" noProof="0" smtClean="0"/>
              <a:t>Drag picture to placeholder or click icon to add</a:t>
            </a:r>
            <a:endParaRPr noProof="0"/>
          </a:p>
        </p:txBody>
      </p:sp>
      <p:sp>
        <p:nvSpPr>
          <p:cNvPr id="6" name="Slide Number Placeholder 5"/>
          <p:cNvSpPr>
            <a:spLocks noGrp="1"/>
          </p:cNvSpPr>
          <p:nvPr>
            <p:ph type="sldNum" sz="quarter" idx="14"/>
          </p:nvPr>
        </p:nvSpPr>
        <p:spPr>
          <a:xfrm>
            <a:off x="350838" y="6105525"/>
            <a:ext cx="506412" cy="365125"/>
          </a:xfrm>
        </p:spPr>
        <p:txBody>
          <a:bodyPr/>
          <a:lstStyle>
            <a:lvl1pPr>
              <a:defRPr/>
            </a:lvl1pPr>
          </a:lstStyle>
          <a:p>
            <a:pPr>
              <a:defRPr/>
            </a:pPr>
            <a:fld id="{D550A9C8-E05F-C643-B3CF-F16A9AD07D61}" type="slidenum">
              <a:rPr lang="en-US"/>
              <a:pPr>
                <a:defRPr/>
              </a:pPr>
              <a:t>‹#›</a:t>
            </a:fld>
            <a:endParaRPr lang="en-US"/>
          </a:p>
        </p:txBody>
      </p:sp>
    </p:spTree>
    <p:extLst>
      <p:ext uri="{BB962C8B-B14F-4D97-AF65-F5344CB8AC3E}">
        <p14:creationId xmlns:p14="http://schemas.microsoft.com/office/powerpoint/2010/main" val="246337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6" name="Date Placeholder 4"/>
          <p:cNvSpPr>
            <a:spLocks noGrp="1"/>
          </p:cNvSpPr>
          <p:nvPr>
            <p:ph type="dt" sz="half" idx="10"/>
          </p:nvPr>
        </p:nvSpPr>
        <p:spPr/>
        <p:txBody>
          <a:bodyPr/>
          <a:lstStyle>
            <a:lvl1pPr>
              <a:defRPr/>
            </a:lvl1pPr>
          </a:lstStyle>
          <a:p>
            <a:pPr>
              <a:defRPr/>
            </a:pPr>
            <a:fld id="{A7EB5604-C621-064E-94CB-913613168D2C}" type="datetimeFigureOut">
              <a:rPr lang="en-US"/>
              <a:pPr>
                <a:defRPr/>
              </a:pPr>
              <a:t>6/24/17</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EFC1C785-A325-F34D-8EC2-24BC2D5A5068}" type="slidenum">
              <a:rPr lang="en-US"/>
              <a:pPr>
                <a:defRPr/>
              </a:pPr>
              <a:t>‹#›</a:t>
            </a:fld>
            <a:endParaRPr lang="en-US"/>
          </a:p>
        </p:txBody>
      </p:sp>
    </p:spTree>
    <p:extLst>
      <p:ext uri="{BB962C8B-B14F-4D97-AF65-F5344CB8AC3E}">
        <p14:creationId xmlns:p14="http://schemas.microsoft.com/office/powerpoint/2010/main" val="1998332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8" name="Date Placeholder 6"/>
          <p:cNvSpPr>
            <a:spLocks noGrp="1"/>
          </p:cNvSpPr>
          <p:nvPr>
            <p:ph type="dt" sz="half" idx="10"/>
          </p:nvPr>
        </p:nvSpPr>
        <p:spPr/>
        <p:txBody>
          <a:bodyPr/>
          <a:lstStyle>
            <a:lvl1pPr>
              <a:defRPr/>
            </a:lvl1pPr>
          </a:lstStyle>
          <a:p>
            <a:pPr>
              <a:defRPr/>
            </a:pPr>
            <a:fld id="{CA079277-36BC-3B41-B28B-FEE0835DB6F7}" type="datetimeFigureOut">
              <a:rPr lang="en-US"/>
              <a:pPr>
                <a:defRPr/>
              </a:pPr>
              <a:t>6/24/17</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3D7FA9CB-4536-4046-9D08-8ABB6904C5F7}" type="slidenum">
              <a:rPr lang="en-US"/>
              <a:pPr>
                <a:defRPr/>
              </a:pPr>
              <a:t>‹#›</a:t>
            </a:fld>
            <a:endParaRPr lang="en-US"/>
          </a:p>
        </p:txBody>
      </p:sp>
    </p:spTree>
    <p:extLst>
      <p:ext uri="{BB962C8B-B14F-4D97-AF65-F5344CB8AC3E}">
        <p14:creationId xmlns:p14="http://schemas.microsoft.com/office/powerpoint/2010/main" val="1482546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5" name="Rectangle 4"/>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6" name="Date Placeholder 4"/>
          <p:cNvSpPr>
            <a:spLocks noGrp="1"/>
          </p:cNvSpPr>
          <p:nvPr>
            <p:ph type="dt" sz="half" idx="14"/>
          </p:nvPr>
        </p:nvSpPr>
        <p:spPr/>
        <p:txBody>
          <a:bodyPr/>
          <a:lstStyle>
            <a:lvl1pPr>
              <a:defRPr/>
            </a:lvl1pPr>
          </a:lstStyle>
          <a:p>
            <a:pPr>
              <a:defRPr/>
            </a:pPr>
            <a:fld id="{9F2E1CA4-9283-2D43-9C4D-7E5E0BD01909}" type="datetimeFigureOut">
              <a:rPr lang="en-US"/>
              <a:pPr>
                <a:defRPr/>
              </a:pPr>
              <a:t>6/24/17</a:t>
            </a:fld>
            <a:endParaRPr lang="en-US"/>
          </a:p>
        </p:txBody>
      </p:sp>
      <p:sp>
        <p:nvSpPr>
          <p:cNvPr id="7" name="Footer Placeholder 5"/>
          <p:cNvSpPr>
            <a:spLocks noGrp="1"/>
          </p:cNvSpPr>
          <p:nvPr>
            <p:ph type="ftr" sz="quarter" idx="15"/>
          </p:nvPr>
        </p:nvSpPr>
        <p:spPr/>
        <p:txBody>
          <a:bodyPr/>
          <a:lstStyle>
            <a:lvl1pPr>
              <a:defRPr/>
            </a:lvl1pPr>
          </a:lstStyle>
          <a:p>
            <a:pPr>
              <a:defRPr/>
            </a:pPr>
            <a:endParaRPr lang="en-US"/>
          </a:p>
        </p:txBody>
      </p:sp>
      <p:sp>
        <p:nvSpPr>
          <p:cNvPr id="8" name="Slide Number Placeholder 6"/>
          <p:cNvSpPr>
            <a:spLocks noGrp="1"/>
          </p:cNvSpPr>
          <p:nvPr>
            <p:ph type="sldNum" sz="quarter" idx="16"/>
          </p:nvPr>
        </p:nvSpPr>
        <p:spPr/>
        <p:txBody>
          <a:bodyPr/>
          <a:lstStyle>
            <a:lvl1pPr>
              <a:defRPr/>
            </a:lvl1pPr>
          </a:lstStyle>
          <a:p>
            <a:pPr>
              <a:defRPr/>
            </a:pPr>
            <a:fld id="{3F5BC7DB-4A65-2241-AFAF-B4CDC799CDF0}" type="slidenum">
              <a:rPr lang="en-US"/>
              <a:pPr>
                <a:defRPr/>
              </a:pPr>
              <a:t>‹#›</a:t>
            </a:fld>
            <a:endParaRPr lang="en-US"/>
          </a:p>
        </p:txBody>
      </p:sp>
    </p:spTree>
    <p:extLst>
      <p:ext uri="{BB962C8B-B14F-4D97-AF65-F5344CB8AC3E}">
        <p14:creationId xmlns:p14="http://schemas.microsoft.com/office/powerpoint/2010/main" val="2061131279"/>
      </p:ext>
    </p:extLst>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914400"/>
            <a:ext cx="6508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GB" altLang="x-none"/>
              <a:t>Click to edit Master title style</a:t>
            </a:r>
            <a:endParaRPr lang="x-none" altLang="x-none"/>
          </a:p>
        </p:txBody>
      </p:sp>
      <p:sp>
        <p:nvSpPr>
          <p:cNvPr id="1027" name="Text Placeholder 2"/>
          <p:cNvSpPr>
            <a:spLocks noGrp="1"/>
          </p:cNvSpPr>
          <p:nvPr>
            <p:ph type="body" idx="1"/>
          </p:nvPr>
        </p:nvSpPr>
        <p:spPr bwMode="auto">
          <a:xfrm>
            <a:off x="457200" y="2209800"/>
            <a:ext cx="6508750" cy="391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GB" altLang="x-none"/>
              <a:t>Click to edit Master text styles</a:t>
            </a:r>
          </a:p>
          <a:p>
            <a:pPr lvl="1"/>
            <a:r>
              <a:rPr lang="en-GB" altLang="x-none"/>
              <a:t>Second level</a:t>
            </a:r>
          </a:p>
          <a:p>
            <a:pPr lvl="2"/>
            <a:r>
              <a:rPr lang="en-GB" altLang="x-none"/>
              <a:t>Third level</a:t>
            </a:r>
          </a:p>
          <a:p>
            <a:pPr lvl="3"/>
            <a:r>
              <a:rPr lang="en-GB" altLang="x-none"/>
              <a:t>Fourth level</a:t>
            </a:r>
          </a:p>
          <a:p>
            <a:pPr lvl="4"/>
            <a:r>
              <a:rPr lang="en-GB" altLang="x-none"/>
              <a:t>Fifth level</a:t>
            </a:r>
            <a:endParaRPr lang="x-none" altLang="x-none"/>
          </a:p>
        </p:txBody>
      </p:sp>
      <p:sp>
        <p:nvSpPr>
          <p:cNvPr id="4" name="Date Placeholder 3"/>
          <p:cNvSpPr>
            <a:spLocks noGrp="1"/>
          </p:cNvSpPr>
          <p:nvPr>
            <p:ph type="dt" sz="half" idx="2"/>
          </p:nvPr>
        </p:nvSpPr>
        <p:spPr>
          <a:xfrm>
            <a:off x="7199313" y="6356350"/>
            <a:ext cx="1752600" cy="365125"/>
          </a:xfrm>
          <a:prstGeom prst="rect">
            <a:avLst/>
          </a:prstGeom>
        </p:spPr>
        <p:txBody>
          <a:bodyPr vert="horz" lIns="91440" tIns="45720" rIns="91440" bIns="45720" rtlCol="0" anchor="ctr"/>
          <a:lstStyle>
            <a:lvl1pPr algn="r" eaLnBrk="1" fontAlgn="auto" hangingPunct="1">
              <a:spcBef>
                <a:spcPts val="0"/>
              </a:spcBef>
              <a:spcAft>
                <a:spcPts val="0"/>
              </a:spcAft>
              <a:defRPr sz="1100" b="1" smtClean="0">
                <a:solidFill>
                  <a:schemeClr val="tx2">
                    <a:lumMod val="60000"/>
                    <a:lumOff val="40000"/>
                  </a:schemeClr>
                </a:solidFill>
                <a:latin typeface="+mn-lt"/>
              </a:defRPr>
            </a:lvl1pPr>
          </a:lstStyle>
          <a:p>
            <a:pPr>
              <a:defRPr/>
            </a:pPr>
            <a:fld id="{9D01A40E-5640-7447-9ABF-BB83773027BC}" type="datetimeFigureOut">
              <a:rPr lang="en-US"/>
              <a:pPr>
                <a:defRPr/>
              </a:pPr>
              <a:t>6/24/17</a:t>
            </a:fld>
            <a:endParaRPr lang="en-US"/>
          </a:p>
        </p:txBody>
      </p:sp>
      <p:sp>
        <p:nvSpPr>
          <p:cNvPr id="5" name="Footer Placeholder 4"/>
          <p:cNvSpPr>
            <a:spLocks noGrp="1"/>
          </p:cNvSpPr>
          <p:nvPr>
            <p:ph type="ftr" sz="quarter" idx="3"/>
          </p:nvPr>
        </p:nvSpPr>
        <p:spPr>
          <a:xfrm>
            <a:off x="174625" y="6356350"/>
            <a:ext cx="6007100" cy="365125"/>
          </a:xfrm>
          <a:prstGeom prst="rect">
            <a:avLst/>
          </a:prstGeom>
        </p:spPr>
        <p:txBody>
          <a:bodyPr vert="horz" lIns="91440" tIns="45720" rIns="91440" bIns="45720" rtlCol="0" anchor="ctr"/>
          <a:lstStyle>
            <a:lvl1pPr algn="l" eaLnBrk="1" fontAlgn="auto" hangingPunct="1">
              <a:spcBef>
                <a:spcPts val="0"/>
              </a:spcBef>
              <a:spcAft>
                <a:spcPts val="0"/>
              </a:spcAft>
              <a:defRPr sz="1100" b="1">
                <a:solidFill>
                  <a:schemeClr val="tx2">
                    <a:lumMod val="60000"/>
                    <a:lumOff val="40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256588" y="360363"/>
            <a:ext cx="506412" cy="365125"/>
          </a:xfrm>
          <a:prstGeom prst="rect">
            <a:avLst/>
          </a:prstGeom>
        </p:spPr>
        <p:txBody>
          <a:bodyPr vert="horz" lIns="91440" tIns="45720" rIns="91440" bIns="45720" rtlCol="0" anchor="ctr"/>
          <a:lstStyle>
            <a:lvl1pPr algn="r" eaLnBrk="1" fontAlgn="auto" hangingPunct="1">
              <a:spcBef>
                <a:spcPts val="0"/>
              </a:spcBef>
              <a:spcAft>
                <a:spcPts val="0"/>
              </a:spcAft>
              <a:defRPr sz="2200" b="1" smtClean="0">
                <a:solidFill>
                  <a:schemeClr val="bg1"/>
                </a:solidFill>
                <a:latin typeface="+mn-lt"/>
              </a:defRPr>
            </a:lvl1pPr>
          </a:lstStyle>
          <a:p>
            <a:pPr>
              <a:defRPr/>
            </a:pPr>
            <a:fld id="{54CACDB5-39A6-224D-9783-1958DA1E5E1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 id="2147483716" r:id="rId18"/>
    <p:sldLayoutId id="2147483717" r:id="rId19"/>
  </p:sldLayoutIdLst>
  <p:txStyles>
    <p:titleStyle>
      <a:lvl1pPr algn="l" rtl="0" fontAlgn="base">
        <a:spcBef>
          <a:spcPct val="0"/>
        </a:spcBef>
        <a:spcAft>
          <a:spcPct val="0"/>
        </a:spcAft>
        <a:defRPr sz="3600" kern="1200">
          <a:solidFill>
            <a:schemeClr val="accent1"/>
          </a:solidFill>
          <a:latin typeface="+mj-lt"/>
          <a:ea typeface="+mj-ea"/>
          <a:cs typeface="+mj-cs"/>
        </a:defRPr>
      </a:lvl1pPr>
      <a:lvl2pPr algn="l" rtl="0" fontAlgn="base">
        <a:spcBef>
          <a:spcPct val="0"/>
        </a:spcBef>
        <a:spcAft>
          <a:spcPct val="0"/>
        </a:spcAft>
        <a:defRPr sz="3600">
          <a:solidFill>
            <a:schemeClr val="accent1"/>
          </a:solidFill>
          <a:latin typeface="Century Gothic" charset="0"/>
        </a:defRPr>
      </a:lvl2pPr>
      <a:lvl3pPr algn="l" rtl="0" fontAlgn="base">
        <a:spcBef>
          <a:spcPct val="0"/>
        </a:spcBef>
        <a:spcAft>
          <a:spcPct val="0"/>
        </a:spcAft>
        <a:defRPr sz="3600">
          <a:solidFill>
            <a:schemeClr val="accent1"/>
          </a:solidFill>
          <a:latin typeface="Century Gothic" charset="0"/>
        </a:defRPr>
      </a:lvl3pPr>
      <a:lvl4pPr algn="l" rtl="0" fontAlgn="base">
        <a:spcBef>
          <a:spcPct val="0"/>
        </a:spcBef>
        <a:spcAft>
          <a:spcPct val="0"/>
        </a:spcAft>
        <a:defRPr sz="3600">
          <a:solidFill>
            <a:schemeClr val="accent1"/>
          </a:solidFill>
          <a:latin typeface="Century Gothic" charset="0"/>
        </a:defRPr>
      </a:lvl4pPr>
      <a:lvl5pPr algn="l" rtl="0" fontAlgn="base">
        <a:spcBef>
          <a:spcPct val="0"/>
        </a:spcBef>
        <a:spcAft>
          <a:spcPct val="0"/>
        </a:spcAft>
        <a:defRPr sz="3600">
          <a:solidFill>
            <a:schemeClr val="accent1"/>
          </a:solidFill>
          <a:latin typeface="Century Gothic" charset="0"/>
        </a:defRPr>
      </a:lvl5pPr>
      <a:lvl6pPr marL="457200" algn="l" rtl="0" fontAlgn="base">
        <a:spcBef>
          <a:spcPct val="0"/>
        </a:spcBef>
        <a:spcAft>
          <a:spcPct val="0"/>
        </a:spcAft>
        <a:defRPr sz="3600">
          <a:solidFill>
            <a:schemeClr val="accent1"/>
          </a:solidFill>
          <a:latin typeface="Century Gothic" charset="0"/>
        </a:defRPr>
      </a:lvl6pPr>
      <a:lvl7pPr marL="914400" algn="l" rtl="0" fontAlgn="base">
        <a:spcBef>
          <a:spcPct val="0"/>
        </a:spcBef>
        <a:spcAft>
          <a:spcPct val="0"/>
        </a:spcAft>
        <a:defRPr sz="3600">
          <a:solidFill>
            <a:schemeClr val="accent1"/>
          </a:solidFill>
          <a:latin typeface="Century Gothic" charset="0"/>
        </a:defRPr>
      </a:lvl7pPr>
      <a:lvl8pPr marL="1371600" algn="l" rtl="0" fontAlgn="base">
        <a:spcBef>
          <a:spcPct val="0"/>
        </a:spcBef>
        <a:spcAft>
          <a:spcPct val="0"/>
        </a:spcAft>
        <a:defRPr sz="3600">
          <a:solidFill>
            <a:schemeClr val="accent1"/>
          </a:solidFill>
          <a:latin typeface="Century Gothic" charset="0"/>
        </a:defRPr>
      </a:lvl8pPr>
      <a:lvl9pPr marL="1828800" algn="l" rtl="0" fontAlgn="base">
        <a:spcBef>
          <a:spcPct val="0"/>
        </a:spcBef>
        <a:spcAft>
          <a:spcPct val="0"/>
        </a:spcAft>
        <a:defRPr sz="3600">
          <a:solidFill>
            <a:schemeClr val="accent1"/>
          </a:solidFill>
          <a:latin typeface="Century Gothic" charset="0"/>
        </a:defRPr>
      </a:lvl9pPr>
    </p:titleStyle>
    <p:bodyStyle>
      <a:lvl1pPr marL="228600" indent="-228600" algn="l" rtl="0" fontAlgn="base">
        <a:spcBef>
          <a:spcPts val="1800"/>
        </a:spcBef>
        <a:spcAft>
          <a:spcPct val="0"/>
        </a:spcAft>
        <a:buClr>
          <a:schemeClr val="accent1"/>
        </a:buClr>
        <a:buSzPct val="100000"/>
        <a:buFont typeface="Wingdings 2" charset="2"/>
        <a:buChar char="¡"/>
        <a:defRPr sz="2000" kern="1200">
          <a:solidFill>
            <a:schemeClr val="tx2"/>
          </a:solidFill>
          <a:latin typeface="+mn-lt"/>
          <a:ea typeface="+mn-ea"/>
          <a:cs typeface="+mn-cs"/>
        </a:defRPr>
      </a:lvl1pPr>
      <a:lvl2pPr marL="457200" indent="-228600" algn="l" rtl="0" fontAlgn="base">
        <a:spcBef>
          <a:spcPts val="600"/>
        </a:spcBef>
        <a:spcAft>
          <a:spcPct val="0"/>
        </a:spcAft>
        <a:buClr>
          <a:srgbClr val="4D0000"/>
        </a:buClr>
        <a:buSzPct val="100000"/>
        <a:buFont typeface="Wingdings 2" charset="2"/>
        <a:buChar char="¡"/>
        <a:defRPr kern="1200">
          <a:solidFill>
            <a:schemeClr val="tx2"/>
          </a:solidFill>
          <a:latin typeface="+mn-lt"/>
          <a:ea typeface="+mn-ea"/>
          <a:cs typeface="+mn-cs"/>
        </a:defRPr>
      </a:lvl2pPr>
      <a:lvl3pPr marL="685800" indent="-228600" algn="l" rtl="0" fontAlgn="base">
        <a:spcBef>
          <a:spcPts val="600"/>
        </a:spcBef>
        <a:spcAft>
          <a:spcPct val="0"/>
        </a:spcAft>
        <a:buClr>
          <a:schemeClr val="accent1"/>
        </a:buClr>
        <a:buSzPct val="100000"/>
        <a:buFont typeface="Wingdings 2" charset="2"/>
        <a:buChar char="¡"/>
        <a:defRPr kern="1200">
          <a:solidFill>
            <a:schemeClr val="tx2"/>
          </a:solidFill>
          <a:latin typeface="+mn-lt"/>
          <a:ea typeface="+mn-ea"/>
          <a:cs typeface="+mn-cs"/>
        </a:defRPr>
      </a:lvl3pPr>
      <a:lvl4pPr marL="914400" indent="-228600" algn="l" rtl="0" fontAlgn="base">
        <a:spcBef>
          <a:spcPts val="600"/>
        </a:spcBef>
        <a:spcAft>
          <a:spcPct val="0"/>
        </a:spcAft>
        <a:buClr>
          <a:srgbClr val="4D0000"/>
        </a:buClr>
        <a:buSzPct val="100000"/>
        <a:buFont typeface="Wingdings 2" charset="2"/>
        <a:buChar char="¡"/>
        <a:defRPr kern="1200">
          <a:solidFill>
            <a:schemeClr val="tx2"/>
          </a:solidFill>
          <a:latin typeface="+mn-lt"/>
          <a:ea typeface="+mn-ea"/>
          <a:cs typeface="+mn-cs"/>
        </a:defRPr>
      </a:lvl4pPr>
      <a:lvl5pPr marL="1143000" indent="-228600" algn="l" rtl="0" fontAlgn="base">
        <a:spcBef>
          <a:spcPts val="600"/>
        </a:spcBef>
        <a:spcAft>
          <a:spcPct val="0"/>
        </a:spcAft>
        <a:buClr>
          <a:schemeClr val="accent1"/>
        </a:buClr>
        <a:buSzPct val="100000"/>
        <a:buFont typeface="Wingdings 2" charset="2"/>
        <a:buChar char="¡"/>
        <a:defRPr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3113" y="4208463"/>
            <a:ext cx="8104187" cy="1049337"/>
          </a:xfrm>
        </p:spPr>
        <p:txBody>
          <a:bodyPr>
            <a:normAutofit fontScale="90000"/>
          </a:bodyPr>
          <a:lstStyle/>
          <a:p>
            <a:pPr fontAlgn="auto">
              <a:spcAft>
                <a:spcPts val="0"/>
              </a:spcAft>
              <a:defRPr/>
            </a:pPr>
            <a:r>
              <a:rPr lang="en-US" b="1" dirty="0" smtClean="0">
                <a:latin typeface="Times New Roman" charset="0"/>
                <a:ea typeface="Times New Roman" charset="0"/>
                <a:cs typeface="Times New Roman" charset="0"/>
              </a:rPr>
              <a:t>We could not bring forth lice…!!!</a:t>
            </a:r>
            <a:endParaRPr lang="en-US" b="1" dirty="0">
              <a:latin typeface="Times New Roman" charset="0"/>
              <a:ea typeface="Times New Roman" charset="0"/>
              <a:cs typeface="Times New Roman" charset="0"/>
            </a:endParaRPr>
          </a:p>
        </p:txBody>
      </p:sp>
      <p:sp>
        <p:nvSpPr>
          <p:cNvPr id="21507" name="Subtitle 2"/>
          <p:cNvSpPr>
            <a:spLocks noGrp="1"/>
          </p:cNvSpPr>
          <p:nvPr>
            <p:ph type="subTitle" idx="1"/>
          </p:nvPr>
        </p:nvSpPr>
        <p:spPr>
          <a:xfrm>
            <a:off x="3200400" y="5257800"/>
            <a:ext cx="5459413" cy="622300"/>
          </a:xfrm>
        </p:spPr>
        <p:txBody>
          <a:bodyPr>
            <a:normAutofit/>
          </a:bodyPr>
          <a:lstStyle/>
          <a:p>
            <a:pPr algn="r">
              <a:spcBef>
                <a:spcPct val="0"/>
              </a:spcBef>
              <a:buFont typeface="Wingdings 2" charset="2"/>
              <a:buNone/>
            </a:pPr>
            <a:r>
              <a:rPr lang="en-US" altLang="x-none" sz="2000" b="1" dirty="0">
                <a:latin typeface="Times New Roman" charset="0"/>
                <a:ea typeface="Times New Roman" charset="0"/>
                <a:cs typeface="Times New Roman" charset="0"/>
              </a:rPr>
              <a:t>3</a:t>
            </a:r>
            <a:r>
              <a:rPr lang="en-US" altLang="x-none" sz="2000" b="1" baseline="30000" dirty="0">
                <a:latin typeface="Times New Roman" charset="0"/>
                <a:ea typeface="Times New Roman" charset="0"/>
                <a:cs typeface="Times New Roman" charset="0"/>
              </a:rPr>
              <a:t>rd</a:t>
            </a:r>
            <a:r>
              <a:rPr lang="en-US" altLang="x-none" sz="2000" b="1" dirty="0">
                <a:latin typeface="Times New Roman" charset="0"/>
                <a:ea typeface="Times New Roman" charset="0"/>
                <a:cs typeface="Times New Roman" charset="0"/>
              </a:rPr>
              <a:t> Sunday of </a:t>
            </a:r>
            <a:r>
              <a:rPr lang="en-US" altLang="x-none" sz="2000" b="1" dirty="0" err="1" smtClean="0">
                <a:latin typeface="Times New Roman" charset="0"/>
                <a:ea typeface="Times New Roman" charset="0"/>
                <a:cs typeface="Times New Roman" charset="0"/>
              </a:rPr>
              <a:t>Baoonah</a:t>
            </a:r>
            <a:endParaRPr lang="en-US" altLang="x-none" sz="2000" b="1" dirty="0">
              <a:latin typeface="Times New Roman" charset="0"/>
              <a:ea typeface="Times New Roman" charset="0"/>
              <a:cs typeface="Times New Roman" charset="0"/>
            </a:endParaRPr>
          </a:p>
        </p:txBody>
      </p:sp>
      <p:pic>
        <p:nvPicPr>
          <p:cNvPr id="2150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8063" y="403225"/>
            <a:ext cx="3568700"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latin typeface="Times New Roman" charset="0"/>
                <a:ea typeface="Times New Roman" charset="0"/>
                <a:cs typeface="Times New Roman" charset="0"/>
              </a:rPr>
              <a:t>The </a:t>
            </a:r>
            <a:r>
              <a:rPr lang="en-US" b="1" u="sng" dirty="0" smtClean="0">
                <a:latin typeface="Times New Roman" charset="0"/>
                <a:ea typeface="Times New Roman" charset="0"/>
                <a:cs typeface="Times New Roman" charset="0"/>
              </a:rPr>
              <a:t>Pharisees’ reward</a:t>
            </a:r>
            <a:endParaRPr lang="en-US" dirty="0"/>
          </a:p>
        </p:txBody>
      </p:sp>
      <p:sp>
        <p:nvSpPr>
          <p:cNvPr id="3" name="Content Placeholder 2"/>
          <p:cNvSpPr>
            <a:spLocks noGrp="1"/>
          </p:cNvSpPr>
          <p:nvPr>
            <p:ph idx="1"/>
          </p:nvPr>
        </p:nvSpPr>
        <p:spPr>
          <a:xfrm>
            <a:off x="457199" y="2209800"/>
            <a:ext cx="8125691" cy="4294909"/>
          </a:xfrm>
        </p:spPr>
        <p:txBody>
          <a:bodyPr/>
          <a:lstStyle/>
          <a:p>
            <a:pPr algn="ctr"/>
            <a:r>
              <a:rPr lang="en-US" sz="4800" b="1" baseline="30000" dirty="0">
                <a:latin typeface="Times New Roman" charset="0"/>
                <a:ea typeface="Times New Roman" charset="0"/>
                <a:cs typeface="Times New Roman" charset="0"/>
              </a:rPr>
              <a:t>31 </a:t>
            </a:r>
            <a:r>
              <a:rPr lang="en-US" sz="4800" dirty="0">
                <a:latin typeface="Times New Roman" charset="0"/>
                <a:ea typeface="Times New Roman" charset="0"/>
                <a:cs typeface="Times New Roman" charset="0"/>
              </a:rPr>
              <a:t>“Therefore I say to you, every sin and blasphemy will be forgiven men, </a:t>
            </a:r>
            <a:r>
              <a:rPr lang="en-US" sz="4800" b="1" dirty="0">
                <a:solidFill>
                  <a:srgbClr val="FF0000"/>
                </a:solidFill>
                <a:latin typeface="Times New Roman" charset="0"/>
                <a:ea typeface="Times New Roman" charset="0"/>
                <a:cs typeface="Times New Roman" charset="0"/>
              </a:rPr>
              <a:t>but the blasphemy </a:t>
            </a:r>
            <a:r>
              <a:rPr lang="en-US" sz="4800" b="1" i="1" dirty="0">
                <a:solidFill>
                  <a:srgbClr val="FF0000"/>
                </a:solidFill>
                <a:latin typeface="Times New Roman" charset="0"/>
                <a:ea typeface="Times New Roman" charset="0"/>
                <a:cs typeface="Times New Roman" charset="0"/>
              </a:rPr>
              <a:t>against</a:t>
            </a:r>
            <a:r>
              <a:rPr lang="en-US" sz="4800" b="1" dirty="0">
                <a:solidFill>
                  <a:srgbClr val="FF0000"/>
                </a:solidFill>
                <a:latin typeface="Times New Roman" charset="0"/>
                <a:ea typeface="Times New Roman" charset="0"/>
                <a:cs typeface="Times New Roman" charset="0"/>
              </a:rPr>
              <a:t> the Spirit will not be forgiven men</a:t>
            </a:r>
            <a:r>
              <a:rPr lang="en-US" sz="4800" dirty="0">
                <a:latin typeface="Times New Roman" charset="0"/>
                <a:ea typeface="Times New Roman" charset="0"/>
                <a:cs typeface="Times New Roman" charset="0"/>
              </a:rPr>
              <a:t>. </a:t>
            </a:r>
            <a:r>
              <a:rPr lang="en-US" sz="4800" dirty="0" smtClean="0">
                <a:latin typeface="Times New Roman" charset="0"/>
                <a:ea typeface="Times New Roman" charset="0"/>
                <a:cs typeface="Times New Roman" charset="0"/>
              </a:rPr>
              <a:t> Matt 12:31</a:t>
            </a:r>
            <a:endParaRPr lang="en-US" sz="48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062139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lgn="ctr"/>
            <a:r>
              <a:rPr lang="en-US" altLang="x-none" sz="4400" b="1" u="sng" dirty="0">
                <a:latin typeface="Times New Roman" charset="0"/>
                <a:ea typeface="Times New Roman" charset="0"/>
                <a:cs typeface="Times New Roman" charset="0"/>
              </a:rPr>
              <a:t>(St. John Chrysostom)</a:t>
            </a:r>
            <a:endParaRPr lang="en-US" altLang="x-none" sz="4400" u="sng"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200" y="2209800"/>
            <a:ext cx="8021782" cy="4253345"/>
          </a:xfrm>
        </p:spPr>
        <p:txBody>
          <a:bodyPr rtlCol="0">
            <a:normAutofit/>
          </a:bodyPr>
          <a:lstStyle/>
          <a:p>
            <a:pPr algn="ctr" fontAlgn="auto">
              <a:spcAft>
                <a:spcPts val="0"/>
              </a:spcAft>
              <a:buFont typeface="Wingdings 2" pitchFamily="18" charset="2"/>
              <a:buChar char="¡"/>
              <a:defRPr/>
            </a:pPr>
            <a:r>
              <a:rPr lang="en-US" sz="4300" b="1" dirty="0">
                <a:latin typeface="Times New Roman" charset="0"/>
                <a:ea typeface="Times New Roman" charset="0"/>
                <a:cs typeface="Times New Roman" charset="0"/>
              </a:rPr>
              <a:t>For he who after sinning has </a:t>
            </a:r>
            <a:r>
              <a:rPr lang="en-US" sz="4300" b="1" dirty="0" smtClean="0">
                <a:latin typeface="Times New Roman" charset="0"/>
                <a:ea typeface="Times New Roman" charset="0"/>
                <a:cs typeface="Times New Roman" charset="0"/>
              </a:rPr>
              <a:t>practiced </a:t>
            </a:r>
            <a:r>
              <a:rPr lang="en-US" sz="4300" b="1" dirty="0">
                <a:latin typeface="Times New Roman" charset="0"/>
                <a:ea typeface="Times New Roman" charset="0"/>
                <a:cs typeface="Times New Roman" charset="0"/>
              </a:rPr>
              <a:t>repentance,</a:t>
            </a:r>
            <a:r>
              <a:rPr lang="en-US" sz="4300" b="1" dirty="0">
                <a:solidFill>
                  <a:srgbClr val="FF0000"/>
                </a:solidFill>
                <a:latin typeface="Times New Roman" charset="0"/>
                <a:ea typeface="Times New Roman" charset="0"/>
                <a:cs typeface="Times New Roman" charset="0"/>
              </a:rPr>
              <a:t> </a:t>
            </a:r>
            <a:r>
              <a:rPr lang="en-US" sz="4300" b="1" u="sng" dirty="0" smtClean="0">
                <a:solidFill>
                  <a:srgbClr val="FF0000"/>
                </a:solidFill>
                <a:latin typeface="Times New Roman" charset="0"/>
                <a:ea typeface="Times New Roman" charset="0"/>
                <a:cs typeface="Times New Roman" charset="0"/>
              </a:rPr>
              <a:t>is a </a:t>
            </a:r>
            <a:r>
              <a:rPr lang="en-US" sz="4300" b="1" u="sng" dirty="0">
                <a:solidFill>
                  <a:srgbClr val="FF0000"/>
                </a:solidFill>
                <a:latin typeface="Times New Roman" charset="0"/>
                <a:ea typeface="Times New Roman" charset="0"/>
                <a:cs typeface="Times New Roman" charset="0"/>
              </a:rPr>
              <a:t>worthy object not of grief but of </a:t>
            </a:r>
            <a:r>
              <a:rPr lang="en-US" sz="4300" b="1" u="sng" dirty="0" smtClean="0">
                <a:solidFill>
                  <a:srgbClr val="FF0000"/>
                </a:solidFill>
                <a:latin typeface="Times New Roman" charset="0"/>
                <a:ea typeface="Times New Roman" charset="0"/>
                <a:cs typeface="Times New Roman" charset="0"/>
              </a:rPr>
              <a:t>congratulations</a:t>
            </a:r>
            <a:r>
              <a:rPr lang="en-US" sz="4300" b="1" dirty="0">
                <a:solidFill>
                  <a:srgbClr val="FF0000"/>
                </a:solidFill>
                <a:latin typeface="Times New Roman" charset="0"/>
                <a:ea typeface="Times New Roman" charset="0"/>
                <a:cs typeface="Times New Roman" charset="0"/>
              </a:rPr>
              <a:t>, </a:t>
            </a:r>
            <a:r>
              <a:rPr lang="en-US" sz="4300" b="1" dirty="0" smtClean="0">
                <a:latin typeface="Times New Roman" charset="0"/>
                <a:ea typeface="Times New Roman" charset="0"/>
                <a:cs typeface="Times New Roman" charset="0"/>
              </a:rPr>
              <a:t>having passed </a:t>
            </a:r>
            <a:r>
              <a:rPr lang="en-US" sz="4300" b="1" dirty="0">
                <a:latin typeface="Times New Roman" charset="0"/>
                <a:ea typeface="Times New Roman" charset="0"/>
                <a:cs typeface="Times New Roman" charset="0"/>
              </a:rPr>
              <a:t>over into the </a:t>
            </a:r>
            <a:r>
              <a:rPr lang="en-US" sz="4300" b="1" u="sng" dirty="0">
                <a:solidFill>
                  <a:srgbClr val="FF0000"/>
                </a:solidFill>
                <a:latin typeface="Times New Roman" charset="0"/>
                <a:ea typeface="Times New Roman" charset="0"/>
                <a:cs typeface="Times New Roman" charset="0"/>
              </a:rPr>
              <a:t>choir of the righteous</a:t>
            </a:r>
            <a:r>
              <a:rPr lang="en-US" sz="4300" b="1" dirty="0">
                <a:latin typeface="Times New Roman" charset="0"/>
                <a:ea typeface="Times New Roman" charset="0"/>
                <a:cs typeface="Times New Roman" charset="0"/>
              </a:rPr>
              <a:t>.</a:t>
            </a:r>
          </a:p>
          <a:p>
            <a:pPr fontAlgn="auto">
              <a:spcAft>
                <a:spcPts val="0"/>
              </a:spcAft>
              <a:buFont typeface="Wingdings 2" pitchFamily="18" charset="2"/>
              <a:buChar char="¡"/>
              <a:defRPr/>
            </a:pP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90945"/>
            <a:ext cx="6508750" cy="1143000"/>
          </a:xfrm>
        </p:spPr>
        <p:txBody>
          <a:bodyPr/>
          <a:lstStyle/>
          <a:p>
            <a:pPr algn="ctr"/>
            <a:r>
              <a:rPr lang="en-US" b="1" u="sng" dirty="0" smtClean="0">
                <a:latin typeface="Times New Roman" charset="0"/>
                <a:ea typeface="Times New Roman" charset="0"/>
                <a:cs typeface="Times New Roman" charset="0"/>
              </a:rPr>
              <a:t>2- The Multitude’s option</a:t>
            </a:r>
            <a:endParaRPr lang="en-US" b="1" u="sng"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199" y="1814945"/>
            <a:ext cx="7855527" cy="4253345"/>
          </a:xfrm>
        </p:spPr>
        <p:txBody>
          <a:bodyPr/>
          <a:lstStyle/>
          <a:p>
            <a:pPr algn="ctr"/>
            <a:r>
              <a:rPr lang="en-US" sz="6000" b="1" baseline="30000" dirty="0">
                <a:latin typeface="Times New Roman" charset="0"/>
                <a:ea typeface="Times New Roman" charset="0"/>
                <a:cs typeface="Times New Roman" charset="0"/>
              </a:rPr>
              <a:t>23 </a:t>
            </a:r>
            <a:r>
              <a:rPr lang="en-US" sz="6000" dirty="0">
                <a:latin typeface="Times New Roman" charset="0"/>
                <a:ea typeface="Times New Roman" charset="0"/>
                <a:cs typeface="Times New Roman" charset="0"/>
              </a:rPr>
              <a:t>And all the multitudes </a:t>
            </a:r>
            <a:r>
              <a:rPr lang="en-US" sz="6000" b="1" dirty="0">
                <a:solidFill>
                  <a:srgbClr val="FF0000"/>
                </a:solidFill>
                <a:latin typeface="Times New Roman" charset="0"/>
                <a:ea typeface="Times New Roman" charset="0"/>
                <a:cs typeface="Times New Roman" charset="0"/>
              </a:rPr>
              <a:t>were amazed </a:t>
            </a:r>
            <a:r>
              <a:rPr lang="en-US" sz="6000" dirty="0">
                <a:latin typeface="Times New Roman" charset="0"/>
                <a:ea typeface="Times New Roman" charset="0"/>
                <a:cs typeface="Times New Roman" charset="0"/>
              </a:rPr>
              <a:t>and said, “</a:t>
            </a:r>
            <a:r>
              <a:rPr lang="en-US" sz="6000" b="1" dirty="0">
                <a:solidFill>
                  <a:srgbClr val="FF0000"/>
                </a:solidFill>
                <a:latin typeface="Times New Roman" charset="0"/>
                <a:ea typeface="Times New Roman" charset="0"/>
                <a:cs typeface="Times New Roman" charset="0"/>
              </a:rPr>
              <a:t>Could this be the Son of David</a:t>
            </a:r>
            <a:r>
              <a:rPr lang="en-US" sz="6000" dirty="0" smtClean="0">
                <a:latin typeface="Times New Roman" charset="0"/>
                <a:ea typeface="Times New Roman" charset="0"/>
                <a:cs typeface="Times New Roman" charset="0"/>
              </a:rPr>
              <a:t>?” Matt 12:23</a:t>
            </a:r>
            <a:endParaRPr lang="en-US" sz="60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393226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u="sng" dirty="0" smtClean="0">
                <a:latin typeface="Times New Roman" charset="0"/>
                <a:ea typeface="Times New Roman" charset="0"/>
                <a:cs typeface="Times New Roman" charset="0"/>
              </a:rPr>
              <a:t>3- The oppressed option</a:t>
            </a:r>
            <a:endParaRPr lang="en-US" sz="4400" b="1" u="sng"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199" y="2209800"/>
            <a:ext cx="7834745" cy="4232564"/>
          </a:xfrm>
        </p:spPr>
        <p:txBody>
          <a:bodyPr/>
          <a:lstStyle/>
          <a:p>
            <a:pPr algn="ctr"/>
            <a:r>
              <a:rPr lang="en-US" sz="4000" b="1" baseline="30000" dirty="0">
                <a:latin typeface="Times New Roman" charset="0"/>
                <a:ea typeface="Times New Roman" charset="0"/>
                <a:cs typeface="Times New Roman" charset="0"/>
              </a:rPr>
              <a:t>38 </a:t>
            </a:r>
            <a:r>
              <a:rPr lang="en-US" sz="4000" dirty="0">
                <a:latin typeface="Times New Roman" charset="0"/>
                <a:ea typeface="Times New Roman" charset="0"/>
                <a:cs typeface="Times New Roman" charset="0"/>
              </a:rPr>
              <a:t>how God anointed </a:t>
            </a:r>
            <a:r>
              <a:rPr lang="en-US" sz="4000" b="1" dirty="0">
                <a:solidFill>
                  <a:srgbClr val="FF0000"/>
                </a:solidFill>
                <a:latin typeface="Times New Roman" charset="0"/>
                <a:ea typeface="Times New Roman" charset="0"/>
                <a:cs typeface="Times New Roman" charset="0"/>
              </a:rPr>
              <a:t>Jesus of Nazareth with the Holy Spirit and with power</a:t>
            </a:r>
            <a:r>
              <a:rPr lang="en-US" sz="4000" dirty="0">
                <a:latin typeface="Times New Roman" charset="0"/>
                <a:ea typeface="Times New Roman" charset="0"/>
                <a:cs typeface="Times New Roman" charset="0"/>
              </a:rPr>
              <a:t>, who went about doing good and </a:t>
            </a:r>
            <a:r>
              <a:rPr lang="en-US" sz="4000" b="1" u="sng" dirty="0">
                <a:solidFill>
                  <a:srgbClr val="FF0000"/>
                </a:solidFill>
                <a:latin typeface="Times New Roman" charset="0"/>
                <a:ea typeface="Times New Roman" charset="0"/>
                <a:cs typeface="Times New Roman" charset="0"/>
              </a:rPr>
              <a:t>healing all who were oppressed by the devil</a:t>
            </a:r>
            <a:r>
              <a:rPr lang="en-US" sz="4000" dirty="0">
                <a:latin typeface="Times New Roman" charset="0"/>
                <a:ea typeface="Times New Roman" charset="0"/>
                <a:cs typeface="Times New Roman" charset="0"/>
              </a:rPr>
              <a:t>, for God was with Him</a:t>
            </a:r>
            <a:r>
              <a:rPr lang="en-US" sz="4000" dirty="0" smtClean="0">
                <a:latin typeface="Times New Roman" charset="0"/>
                <a:ea typeface="Times New Roman" charset="0"/>
                <a:cs typeface="Times New Roman" charset="0"/>
              </a:rPr>
              <a:t>. Acts 10:38</a:t>
            </a:r>
            <a:endParaRPr lang="en-US" sz="40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495548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charset="0"/>
                <a:ea typeface="Times New Roman" charset="0"/>
                <a:cs typeface="Times New Roman" charset="0"/>
              </a:rPr>
              <a:t>4- Devil's option</a:t>
            </a:r>
            <a:endParaRPr lang="en-US" b="1" u="sng"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200" y="2209800"/>
            <a:ext cx="8042564" cy="4398818"/>
          </a:xfrm>
        </p:spPr>
        <p:txBody>
          <a:bodyPr/>
          <a:lstStyle/>
          <a:p>
            <a:pPr algn="ctr"/>
            <a:r>
              <a:rPr lang="en-US" sz="4000" dirty="0">
                <a:latin typeface="Times New Roman" charset="0"/>
                <a:ea typeface="Times New Roman" charset="0"/>
                <a:cs typeface="Times New Roman" charset="0"/>
              </a:rPr>
              <a:t>And </a:t>
            </a:r>
            <a:r>
              <a:rPr lang="en-US" sz="4000" b="1" dirty="0">
                <a:latin typeface="Times New Roman" charset="0"/>
                <a:ea typeface="Times New Roman" charset="0"/>
                <a:cs typeface="Times New Roman" charset="0"/>
              </a:rPr>
              <a:t>demons</a:t>
            </a:r>
            <a:r>
              <a:rPr lang="en-US" sz="4000" dirty="0">
                <a:latin typeface="Times New Roman" charset="0"/>
                <a:ea typeface="Times New Roman" charset="0"/>
                <a:cs typeface="Times New Roman" charset="0"/>
              </a:rPr>
              <a:t> also came out of many, </a:t>
            </a:r>
            <a:r>
              <a:rPr lang="en-US" sz="4000" b="1" dirty="0">
                <a:latin typeface="Times New Roman" charset="0"/>
                <a:ea typeface="Times New Roman" charset="0"/>
                <a:cs typeface="Times New Roman" charset="0"/>
              </a:rPr>
              <a:t>cry</a:t>
            </a:r>
            <a:r>
              <a:rPr lang="en-US" sz="4000" dirty="0">
                <a:latin typeface="Times New Roman" charset="0"/>
                <a:ea typeface="Times New Roman" charset="0"/>
                <a:cs typeface="Times New Roman" charset="0"/>
              </a:rPr>
              <a:t>ing out and saying, </a:t>
            </a:r>
            <a:r>
              <a:rPr lang="en-US" sz="4000" b="1" u="sng" dirty="0">
                <a:solidFill>
                  <a:srgbClr val="FF0000"/>
                </a:solidFill>
                <a:latin typeface="Times New Roman" charset="0"/>
                <a:ea typeface="Times New Roman" charset="0"/>
                <a:cs typeface="Times New Roman" charset="0"/>
              </a:rPr>
              <a:t>“You are the Christ, the Son of God!</a:t>
            </a:r>
            <a:r>
              <a:rPr lang="en-US" sz="4000" dirty="0">
                <a:latin typeface="Times New Roman" charset="0"/>
                <a:ea typeface="Times New Roman" charset="0"/>
                <a:cs typeface="Times New Roman" charset="0"/>
              </a:rPr>
              <a:t>” And He, rebuking </a:t>
            </a:r>
            <a:r>
              <a:rPr lang="en-US" sz="4000" i="1" dirty="0">
                <a:latin typeface="Times New Roman" charset="0"/>
                <a:ea typeface="Times New Roman" charset="0"/>
                <a:cs typeface="Times New Roman" charset="0"/>
              </a:rPr>
              <a:t>them,</a:t>
            </a:r>
            <a:r>
              <a:rPr lang="en-US" sz="4000" dirty="0">
                <a:latin typeface="Times New Roman" charset="0"/>
                <a:ea typeface="Times New Roman" charset="0"/>
                <a:cs typeface="Times New Roman" charset="0"/>
              </a:rPr>
              <a:t> did not allow them to speak, for they knew that He was the Christ</a:t>
            </a:r>
            <a:r>
              <a:rPr lang="en-US" sz="4000" dirty="0" smtClean="0">
                <a:latin typeface="Times New Roman" charset="0"/>
                <a:ea typeface="Times New Roman" charset="0"/>
                <a:cs typeface="Times New Roman" charset="0"/>
              </a:rPr>
              <a:t>. Lk 4:41</a:t>
            </a:r>
            <a:endParaRPr lang="en-US" sz="40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535627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u="sng" dirty="0" smtClean="0">
                <a:latin typeface="Times New Roman" charset="0"/>
                <a:ea typeface="Times New Roman" charset="0"/>
                <a:cs typeface="Times New Roman" charset="0"/>
              </a:rPr>
              <a:t>5. The disciples’ option</a:t>
            </a:r>
            <a:endParaRPr lang="en-US" sz="4400" b="1" u="sng"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199" y="2209800"/>
            <a:ext cx="7439891" cy="4315691"/>
          </a:xfrm>
        </p:spPr>
        <p:txBody>
          <a:bodyPr/>
          <a:lstStyle/>
          <a:p>
            <a:pPr algn="ctr"/>
            <a:r>
              <a:rPr lang="en-US" sz="5400" b="1" baseline="30000" dirty="0">
                <a:latin typeface="Times New Roman" charset="0"/>
                <a:ea typeface="Times New Roman" charset="0"/>
                <a:cs typeface="Times New Roman" charset="0"/>
              </a:rPr>
              <a:t>17 </a:t>
            </a:r>
            <a:r>
              <a:rPr lang="en-US" sz="5400" dirty="0">
                <a:latin typeface="Times New Roman" charset="0"/>
                <a:ea typeface="Times New Roman" charset="0"/>
                <a:cs typeface="Times New Roman" charset="0"/>
              </a:rPr>
              <a:t>Then the </a:t>
            </a:r>
            <a:r>
              <a:rPr lang="en-US" sz="5400" dirty="0" smtClean="0">
                <a:latin typeface="Times New Roman" charset="0"/>
                <a:ea typeface="Times New Roman" charset="0"/>
                <a:cs typeface="Times New Roman" charset="0"/>
              </a:rPr>
              <a:t>seventy</a:t>
            </a:r>
            <a:r>
              <a:rPr lang="en-US" sz="5400" baseline="30000" dirty="0">
                <a:latin typeface="Times New Roman" charset="0"/>
                <a:ea typeface="Times New Roman" charset="0"/>
                <a:cs typeface="Times New Roman" charset="0"/>
              </a:rPr>
              <a:t> </a:t>
            </a:r>
            <a:r>
              <a:rPr lang="en-US" sz="5400" dirty="0" smtClean="0">
                <a:latin typeface="Times New Roman" charset="0"/>
                <a:ea typeface="Times New Roman" charset="0"/>
                <a:cs typeface="Times New Roman" charset="0"/>
              </a:rPr>
              <a:t>returned </a:t>
            </a:r>
            <a:r>
              <a:rPr lang="en-US" sz="5400" dirty="0">
                <a:latin typeface="Times New Roman" charset="0"/>
                <a:ea typeface="Times New Roman" charset="0"/>
                <a:cs typeface="Times New Roman" charset="0"/>
              </a:rPr>
              <a:t>with joy, saying, “Lord, </a:t>
            </a:r>
            <a:r>
              <a:rPr lang="en-US" sz="5400" b="1" dirty="0">
                <a:solidFill>
                  <a:srgbClr val="FF0000"/>
                </a:solidFill>
                <a:latin typeface="Times New Roman" charset="0"/>
                <a:ea typeface="Times New Roman" charset="0"/>
                <a:cs typeface="Times New Roman" charset="0"/>
              </a:rPr>
              <a:t>even the demons are subject to us in Your name</a:t>
            </a:r>
            <a:r>
              <a:rPr lang="en-US" sz="5400" dirty="0" smtClean="0">
                <a:latin typeface="Times New Roman" charset="0"/>
                <a:ea typeface="Times New Roman" charset="0"/>
                <a:cs typeface="Times New Roman" charset="0"/>
              </a:rPr>
              <a:t>.” Lk 10:17</a:t>
            </a:r>
            <a:endParaRPr lang="en-US" sz="54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307684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509"/>
            <a:ext cx="6508750" cy="1143000"/>
          </a:xfrm>
        </p:spPr>
        <p:txBody>
          <a:bodyPr/>
          <a:lstStyle/>
          <a:p>
            <a:pPr algn="ctr"/>
            <a:r>
              <a:rPr lang="en-US" b="1" u="sng" dirty="0" smtClean="0">
                <a:latin typeface="Times New Roman" charset="0"/>
                <a:ea typeface="Times New Roman" charset="0"/>
                <a:cs typeface="Times New Roman" charset="0"/>
              </a:rPr>
              <a:t>Warning </a:t>
            </a:r>
            <a:endParaRPr lang="en-US" b="1" u="sng"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200" y="1814945"/>
            <a:ext cx="8229600" cy="4398818"/>
          </a:xfrm>
        </p:spPr>
        <p:txBody>
          <a:bodyPr/>
          <a:lstStyle/>
          <a:p>
            <a:pPr algn="ctr"/>
            <a:r>
              <a:rPr lang="en-US" sz="3000" dirty="0" smtClean="0">
                <a:latin typeface="Times New Roman" charset="0"/>
                <a:ea typeface="Times New Roman" charset="0"/>
                <a:cs typeface="Times New Roman" charset="0"/>
              </a:rPr>
              <a:t>Judas was one of them</a:t>
            </a:r>
          </a:p>
          <a:p>
            <a:pPr algn="ctr"/>
            <a:r>
              <a:rPr lang="en-US" sz="3000" b="1" baseline="30000" dirty="0">
                <a:latin typeface="Times New Roman" charset="0"/>
                <a:ea typeface="Times New Roman" charset="0"/>
                <a:cs typeface="Times New Roman" charset="0"/>
              </a:rPr>
              <a:t>18 </a:t>
            </a:r>
            <a:r>
              <a:rPr lang="en-US" sz="3000" dirty="0">
                <a:latin typeface="Times New Roman" charset="0"/>
                <a:ea typeface="Times New Roman" charset="0"/>
                <a:cs typeface="Times New Roman" charset="0"/>
              </a:rPr>
              <a:t>And He said to them, “I saw Satan fall like lightning from heaven.</a:t>
            </a:r>
            <a:r>
              <a:rPr lang="en-US" sz="3000" b="1" baseline="30000" dirty="0">
                <a:latin typeface="Times New Roman" charset="0"/>
                <a:ea typeface="Times New Roman" charset="0"/>
                <a:cs typeface="Times New Roman" charset="0"/>
              </a:rPr>
              <a:t>19 </a:t>
            </a:r>
            <a:r>
              <a:rPr lang="en-US" sz="3000" b="1" dirty="0">
                <a:solidFill>
                  <a:srgbClr val="FF0000"/>
                </a:solidFill>
                <a:latin typeface="Times New Roman" charset="0"/>
                <a:ea typeface="Times New Roman" charset="0"/>
                <a:cs typeface="Times New Roman" charset="0"/>
              </a:rPr>
              <a:t>Behold, I give you the authority to trample on serpents and scorpions, and over all the power of the enemy, and nothing shall by any means hurt you</a:t>
            </a:r>
            <a:r>
              <a:rPr lang="en-US" sz="3000" dirty="0">
                <a:latin typeface="Times New Roman" charset="0"/>
                <a:ea typeface="Times New Roman" charset="0"/>
                <a:cs typeface="Times New Roman" charset="0"/>
              </a:rPr>
              <a:t>. </a:t>
            </a:r>
            <a:r>
              <a:rPr lang="en-US" sz="3000" b="1" baseline="30000" dirty="0">
                <a:latin typeface="Times New Roman" charset="0"/>
                <a:ea typeface="Times New Roman" charset="0"/>
                <a:cs typeface="Times New Roman" charset="0"/>
              </a:rPr>
              <a:t>20 </a:t>
            </a:r>
            <a:r>
              <a:rPr lang="en-US" sz="3000" dirty="0">
                <a:latin typeface="Times New Roman" charset="0"/>
                <a:ea typeface="Times New Roman" charset="0"/>
                <a:cs typeface="Times New Roman" charset="0"/>
              </a:rPr>
              <a:t>Nevertheless do not rejoice in this, that the spirits are subject to you, </a:t>
            </a:r>
            <a:r>
              <a:rPr lang="en-US" sz="3000" b="1" dirty="0">
                <a:solidFill>
                  <a:srgbClr val="FF0000"/>
                </a:solidFill>
                <a:latin typeface="Times New Roman" charset="0"/>
                <a:ea typeface="Times New Roman" charset="0"/>
                <a:cs typeface="Times New Roman" charset="0"/>
              </a:rPr>
              <a:t>but </a:t>
            </a:r>
            <a:r>
              <a:rPr lang="en-US" sz="3000" b="1" dirty="0" smtClean="0">
                <a:solidFill>
                  <a:srgbClr val="FF0000"/>
                </a:solidFill>
                <a:latin typeface="Times New Roman" charset="0"/>
                <a:ea typeface="Times New Roman" charset="0"/>
                <a:cs typeface="Times New Roman" charset="0"/>
              </a:rPr>
              <a:t>rather</a:t>
            </a:r>
            <a:r>
              <a:rPr lang="en-US" sz="3000" b="1" dirty="0">
                <a:solidFill>
                  <a:srgbClr val="FF0000"/>
                </a:solidFill>
                <a:latin typeface="Times New Roman" charset="0"/>
                <a:ea typeface="Times New Roman" charset="0"/>
                <a:cs typeface="Times New Roman" charset="0"/>
              </a:rPr>
              <a:t> rejoice because your names are written in heaven</a:t>
            </a:r>
            <a:r>
              <a:rPr lang="en-US" sz="3000" dirty="0" smtClean="0">
                <a:latin typeface="Times New Roman" charset="0"/>
                <a:ea typeface="Times New Roman" charset="0"/>
                <a:cs typeface="Times New Roman" charset="0"/>
              </a:rPr>
              <a:t>.” Lk 10:18-21</a:t>
            </a:r>
          </a:p>
          <a:p>
            <a:endParaRPr lang="en-US" dirty="0"/>
          </a:p>
        </p:txBody>
      </p:sp>
    </p:spTree>
    <p:extLst>
      <p:ext uri="{BB962C8B-B14F-4D97-AF65-F5344CB8AC3E}">
        <p14:creationId xmlns:p14="http://schemas.microsoft.com/office/powerpoint/2010/main" val="1553040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u="sng" dirty="0" smtClean="0">
                <a:latin typeface="Times New Roman" charset="0"/>
                <a:ea typeface="Times New Roman" charset="0"/>
                <a:cs typeface="Times New Roman" charset="0"/>
              </a:rPr>
              <a:t>The five options</a:t>
            </a:r>
            <a:endParaRPr lang="en-US" sz="4000" b="1" u="sng"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199" y="2209800"/>
            <a:ext cx="7439891" cy="4232564"/>
          </a:xfrm>
        </p:spPr>
        <p:txBody>
          <a:bodyPr/>
          <a:lstStyle/>
          <a:p>
            <a:pPr marL="457200" indent="-457200">
              <a:buFont typeface="+mj-lt"/>
              <a:buAutoNum type="arabicParenR"/>
            </a:pPr>
            <a:r>
              <a:rPr lang="en-US" sz="3200" b="1" dirty="0" smtClean="0">
                <a:latin typeface="Times New Roman" charset="0"/>
                <a:ea typeface="Times New Roman" charset="0"/>
                <a:cs typeface="Times New Roman" charset="0"/>
              </a:rPr>
              <a:t>Pharisees</a:t>
            </a:r>
            <a:r>
              <a:rPr lang="en-US" sz="3200" dirty="0" smtClean="0">
                <a:latin typeface="Times New Roman" charset="0"/>
                <a:ea typeface="Times New Roman" charset="0"/>
                <a:cs typeface="Times New Roman" charset="0"/>
              </a:rPr>
              <a:t> : blasphemy</a:t>
            </a:r>
          </a:p>
          <a:p>
            <a:pPr marL="457200" indent="-457200">
              <a:buFont typeface="+mj-lt"/>
              <a:buAutoNum type="arabicParenR"/>
            </a:pPr>
            <a:r>
              <a:rPr lang="en-US" sz="3200" b="1" dirty="0" smtClean="0">
                <a:latin typeface="Times New Roman" charset="0"/>
                <a:ea typeface="Times New Roman" charset="0"/>
                <a:cs typeface="Times New Roman" charset="0"/>
              </a:rPr>
              <a:t>The multitude </a:t>
            </a:r>
            <a:r>
              <a:rPr lang="en-US" sz="3200" dirty="0" smtClean="0">
                <a:latin typeface="Times New Roman" charset="0"/>
                <a:ea typeface="Times New Roman" charset="0"/>
                <a:cs typeface="Times New Roman" charset="0"/>
              </a:rPr>
              <a:t>: doubting</a:t>
            </a:r>
          </a:p>
          <a:p>
            <a:pPr marL="457200" indent="-457200">
              <a:buFont typeface="+mj-lt"/>
              <a:buAutoNum type="arabicParenR"/>
            </a:pPr>
            <a:r>
              <a:rPr lang="en-US" sz="3200" b="1" dirty="0" smtClean="0">
                <a:latin typeface="Times New Roman" charset="0"/>
                <a:ea typeface="Times New Roman" charset="0"/>
                <a:cs typeface="Times New Roman" charset="0"/>
              </a:rPr>
              <a:t>The oppressed </a:t>
            </a:r>
            <a:r>
              <a:rPr lang="en-US" sz="3200" dirty="0" smtClean="0">
                <a:latin typeface="Times New Roman" charset="0"/>
                <a:ea typeface="Times New Roman" charset="0"/>
                <a:cs typeface="Times New Roman" charset="0"/>
              </a:rPr>
              <a:t>: healed</a:t>
            </a:r>
          </a:p>
          <a:p>
            <a:pPr marL="457200" indent="-457200">
              <a:buFont typeface="+mj-lt"/>
              <a:buAutoNum type="arabicParenR"/>
            </a:pPr>
            <a:r>
              <a:rPr lang="en-US" sz="3200" b="1" dirty="0" smtClean="0">
                <a:latin typeface="Times New Roman" charset="0"/>
                <a:ea typeface="Times New Roman" charset="0"/>
                <a:cs typeface="Times New Roman" charset="0"/>
              </a:rPr>
              <a:t>The devils</a:t>
            </a:r>
            <a:r>
              <a:rPr lang="en-US" sz="3200" dirty="0" smtClean="0">
                <a:latin typeface="Times New Roman" charset="0"/>
                <a:ea typeface="Times New Roman" charset="0"/>
                <a:cs typeface="Times New Roman" charset="0"/>
              </a:rPr>
              <a:t>: cry out !</a:t>
            </a:r>
          </a:p>
          <a:p>
            <a:pPr marL="457200" indent="-457200">
              <a:buFont typeface="+mj-lt"/>
              <a:buAutoNum type="arabicParenR"/>
            </a:pPr>
            <a:r>
              <a:rPr lang="en-US" sz="3200" b="1" dirty="0" smtClean="0">
                <a:latin typeface="Times New Roman" charset="0"/>
                <a:ea typeface="Times New Roman" charset="0"/>
                <a:cs typeface="Times New Roman" charset="0"/>
              </a:rPr>
              <a:t>The disciples </a:t>
            </a:r>
            <a:r>
              <a:rPr lang="en-US" sz="3200" dirty="0" smtClean="0">
                <a:latin typeface="Times New Roman" charset="0"/>
                <a:ea typeface="Times New Roman" charset="0"/>
                <a:cs typeface="Times New Roman" charset="0"/>
              </a:rPr>
              <a:t>: enjoying the power of the  finger of God</a:t>
            </a:r>
          </a:p>
          <a:p>
            <a:pPr marL="457200" indent="-457200">
              <a:buFont typeface="+mj-lt"/>
              <a:buAutoNum type="arabicParenR"/>
            </a:pPr>
            <a:endParaRPr lang="en-US" dirty="0" smtClean="0"/>
          </a:p>
          <a:p>
            <a:pPr marL="457200" indent="-457200">
              <a:buFont typeface="+mj-lt"/>
              <a:buAutoNum type="arabicParenR"/>
            </a:pPr>
            <a:endParaRPr lang="en-US" dirty="0"/>
          </a:p>
        </p:txBody>
      </p:sp>
    </p:spTree>
    <p:extLst>
      <p:ext uri="{BB962C8B-B14F-4D97-AF65-F5344CB8AC3E}">
        <p14:creationId xmlns:p14="http://schemas.microsoft.com/office/powerpoint/2010/main" val="244351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0038"/>
            <a:ext cx="6508377" cy="1143000"/>
          </a:xfrm>
        </p:spPr>
        <p:txBody>
          <a:bodyPr/>
          <a:lstStyle/>
          <a:p>
            <a:pPr algn="ctr" eaLnBrk="1" fontAlgn="auto" hangingPunct="1">
              <a:spcAft>
                <a:spcPts val="0"/>
              </a:spcAft>
              <a:defRPr/>
            </a:pPr>
            <a:r>
              <a:rPr lang="en-GB" sz="4000" b="1" u="sng" dirty="0" smtClean="0">
                <a:solidFill>
                  <a:srgbClr val="C00000"/>
                </a:solidFill>
                <a:latin typeface="Times New Roman" charset="0"/>
                <a:ea typeface="Times New Roman" charset="0"/>
                <a:cs typeface="Times New Roman" charset="0"/>
              </a:rPr>
              <a:t>St. Augustine</a:t>
            </a:r>
            <a:endParaRPr lang="en-GB" sz="4000" b="1" u="sng" dirty="0">
              <a:solidFill>
                <a:srgbClr val="C00000"/>
              </a:solidFill>
              <a:latin typeface="Times New Roman" charset="0"/>
              <a:ea typeface="Times New Roman" charset="0"/>
              <a:cs typeface="Times New Roman" charset="0"/>
            </a:endParaRPr>
          </a:p>
        </p:txBody>
      </p:sp>
      <p:sp>
        <p:nvSpPr>
          <p:cNvPr id="18434" name="Content Placeholder 2"/>
          <p:cNvSpPr>
            <a:spLocks noGrp="1"/>
          </p:cNvSpPr>
          <p:nvPr>
            <p:ph sz="quarter" idx="1"/>
          </p:nvPr>
        </p:nvSpPr>
        <p:spPr>
          <a:xfrm>
            <a:off x="457200" y="1857375"/>
            <a:ext cx="7729538" cy="5000625"/>
          </a:xfrm>
        </p:spPr>
        <p:txBody>
          <a:bodyPr>
            <a:normAutofit fontScale="92500" lnSpcReduction="10000"/>
          </a:bodyPr>
          <a:lstStyle/>
          <a:p>
            <a:pPr algn="ctr" eaLnBrk="1" hangingPunct="1">
              <a:lnSpc>
                <a:spcPct val="90000"/>
              </a:lnSpc>
              <a:buFont typeface="Wingdings" charset="2"/>
              <a:buChar char="v"/>
            </a:pPr>
            <a:r>
              <a:rPr lang="en-GB" altLang="x-none" sz="4300" b="1" u="sng" dirty="0">
                <a:solidFill>
                  <a:srgbClr val="C00000"/>
                </a:solidFill>
                <a:latin typeface="Times New Roman" charset="0"/>
                <a:ea typeface="Times New Roman" charset="0"/>
                <a:cs typeface="Times New Roman" charset="0"/>
              </a:rPr>
              <a:t>Breath in me</a:t>
            </a:r>
            <a:r>
              <a:rPr lang="en-GB" altLang="x-none" sz="4300" b="1" dirty="0">
                <a:solidFill>
                  <a:srgbClr val="0070C0"/>
                </a:solidFill>
                <a:latin typeface="Times New Roman" charset="0"/>
                <a:ea typeface="Times New Roman" charset="0"/>
                <a:cs typeface="Times New Roman" charset="0"/>
              </a:rPr>
              <a:t>, O Holy Spirit, that my thoughts </a:t>
            </a:r>
            <a:r>
              <a:rPr lang="en-GB" altLang="x-none" sz="4300" b="1" u="sng" dirty="0">
                <a:solidFill>
                  <a:srgbClr val="C00000"/>
                </a:solidFill>
                <a:latin typeface="Times New Roman" charset="0"/>
                <a:ea typeface="Times New Roman" charset="0"/>
                <a:cs typeface="Times New Roman" charset="0"/>
              </a:rPr>
              <a:t>may all be holy</a:t>
            </a:r>
            <a:r>
              <a:rPr lang="en-GB" altLang="x-none" sz="4300" b="1" dirty="0">
                <a:solidFill>
                  <a:srgbClr val="0070C0"/>
                </a:solidFill>
                <a:latin typeface="Times New Roman" charset="0"/>
                <a:ea typeface="Times New Roman" charset="0"/>
                <a:cs typeface="Times New Roman" charset="0"/>
              </a:rPr>
              <a:t>. </a:t>
            </a:r>
            <a:r>
              <a:rPr lang="en-GB" altLang="x-none" sz="4300" b="1" u="sng" dirty="0">
                <a:solidFill>
                  <a:srgbClr val="C00000"/>
                </a:solidFill>
                <a:latin typeface="Times New Roman" charset="0"/>
                <a:ea typeface="Times New Roman" charset="0"/>
                <a:cs typeface="Times New Roman" charset="0"/>
              </a:rPr>
              <a:t>Act in me</a:t>
            </a:r>
            <a:r>
              <a:rPr lang="en-GB" altLang="x-none" sz="4300" b="1" dirty="0">
                <a:solidFill>
                  <a:srgbClr val="0070C0"/>
                </a:solidFill>
                <a:latin typeface="Times New Roman" charset="0"/>
                <a:ea typeface="Times New Roman" charset="0"/>
                <a:cs typeface="Times New Roman" charset="0"/>
              </a:rPr>
              <a:t>, O Holy Spirit, that </a:t>
            </a:r>
            <a:r>
              <a:rPr lang="en-GB" altLang="x-none" sz="4300" b="1" u="sng" dirty="0">
                <a:solidFill>
                  <a:srgbClr val="C00000"/>
                </a:solidFill>
                <a:latin typeface="Times New Roman" charset="0"/>
                <a:ea typeface="Times New Roman" charset="0"/>
                <a:cs typeface="Times New Roman" charset="0"/>
              </a:rPr>
              <a:t>my work, too, may be holy</a:t>
            </a:r>
            <a:r>
              <a:rPr lang="en-GB" altLang="x-none" sz="4300" b="1" dirty="0">
                <a:solidFill>
                  <a:srgbClr val="0070C0"/>
                </a:solidFill>
                <a:latin typeface="Times New Roman" charset="0"/>
                <a:ea typeface="Times New Roman" charset="0"/>
                <a:cs typeface="Times New Roman" charset="0"/>
              </a:rPr>
              <a:t>. </a:t>
            </a:r>
            <a:r>
              <a:rPr lang="en-GB" altLang="x-none" sz="4300" b="1" u="sng" dirty="0">
                <a:solidFill>
                  <a:srgbClr val="C00000"/>
                </a:solidFill>
                <a:latin typeface="Times New Roman" charset="0"/>
                <a:ea typeface="Times New Roman" charset="0"/>
                <a:cs typeface="Times New Roman" charset="0"/>
              </a:rPr>
              <a:t>Draw my heart</a:t>
            </a:r>
            <a:r>
              <a:rPr lang="en-GB" altLang="x-none" sz="4300" b="1" dirty="0">
                <a:solidFill>
                  <a:srgbClr val="0070C0"/>
                </a:solidFill>
                <a:latin typeface="Times New Roman" charset="0"/>
                <a:ea typeface="Times New Roman" charset="0"/>
                <a:cs typeface="Times New Roman" charset="0"/>
              </a:rPr>
              <a:t>, O Holy Spirit, that </a:t>
            </a:r>
            <a:r>
              <a:rPr lang="en-GB" altLang="x-none" sz="4300" b="1" u="sng" dirty="0">
                <a:solidFill>
                  <a:srgbClr val="C00000"/>
                </a:solidFill>
                <a:latin typeface="Times New Roman" charset="0"/>
                <a:ea typeface="Times New Roman" charset="0"/>
                <a:cs typeface="Times New Roman" charset="0"/>
              </a:rPr>
              <a:t>I love but what is holy</a:t>
            </a:r>
            <a:r>
              <a:rPr lang="en-GB" altLang="x-none" sz="4300" b="1" dirty="0">
                <a:solidFill>
                  <a:srgbClr val="0070C0"/>
                </a:solidFill>
                <a:latin typeface="Times New Roman" charset="0"/>
                <a:ea typeface="Times New Roman" charset="0"/>
                <a:cs typeface="Times New Roman" charset="0"/>
              </a:rPr>
              <a:t>. </a:t>
            </a:r>
            <a:r>
              <a:rPr lang="en-GB" altLang="x-none" sz="4300" b="1" u="sng" dirty="0">
                <a:solidFill>
                  <a:srgbClr val="C00000"/>
                </a:solidFill>
                <a:latin typeface="Times New Roman" charset="0"/>
                <a:ea typeface="Times New Roman" charset="0"/>
                <a:cs typeface="Times New Roman" charset="0"/>
              </a:rPr>
              <a:t>Strengthen me</a:t>
            </a:r>
            <a:r>
              <a:rPr lang="en-GB" altLang="x-none" sz="4300" b="1" dirty="0">
                <a:solidFill>
                  <a:srgbClr val="0070C0"/>
                </a:solidFill>
                <a:latin typeface="Times New Roman" charset="0"/>
                <a:ea typeface="Times New Roman" charset="0"/>
                <a:cs typeface="Times New Roman" charset="0"/>
              </a:rPr>
              <a:t>, O Holy Spirit, </a:t>
            </a:r>
            <a:r>
              <a:rPr lang="en-GB" altLang="x-none" sz="4300" b="1" u="sng" dirty="0">
                <a:solidFill>
                  <a:srgbClr val="C00000"/>
                </a:solidFill>
                <a:latin typeface="Times New Roman" charset="0"/>
                <a:ea typeface="Times New Roman" charset="0"/>
                <a:cs typeface="Times New Roman" charset="0"/>
              </a:rPr>
              <a:t>to defend all that is holy</a:t>
            </a:r>
            <a:r>
              <a:rPr lang="en-GB" altLang="x-none" sz="4300" b="1" dirty="0">
                <a:solidFill>
                  <a:srgbClr val="0070C0"/>
                </a:solidFill>
                <a:latin typeface="Times New Roman" charset="0"/>
                <a:ea typeface="Times New Roman" charset="0"/>
                <a:cs typeface="Times New Roman" charset="0"/>
              </a:rPr>
              <a:t>. </a:t>
            </a:r>
            <a:r>
              <a:rPr lang="en-GB" altLang="x-none" sz="4300" b="1" u="sng" dirty="0">
                <a:solidFill>
                  <a:srgbClr val="C00000"/>
                </a:solidFill>
                <a:latin typeface="Times New Roman" charset="0"/>
                <a:ea typeface="Times New Roman" charset="0"/>
                <a:cs typeface="Times New Roman" charset="0"/>
              </a:rPr>
              <a:t>Guard me</a:t>
            </a:r>
            <a:r>
              <a:rPr lang="en-GB" altLang="x-none" sz="4300" b="1" dirty="0">
                <a:solidFill>
                  <a:srgbClr val="0070C0"/>
                </a:solidFill>
                <a:latin typeface="Times New Roman" charset="0"/>
                <a:ea typeface="Times New Roman" charset="0"/>
                <a:cs typeface="Times New Roman" charset="0"/>
              </a:rPr>
              <a:t>, then, O Holy Spirit, that </a:t>
            </a:r>
            <a:r>
              <a:rPr lang="en-GB" altLang="x-none" sz="4300" b="1" u="sng" dirty="0">
                <a:solidFill>
                  <a:srgbClr val="C00000"/>
                </a:solidFill>
                <a:latin typeface="Times New Roman" charset="0"/>
                <a:ea typeface="Times New Roman" charset="0"/>
                <a:cs typeface="Times New Roman" charset="0"/>
              </a:rPr>
              <a:t>I always may be holy</a:t>
            </a:r>
            <a:r>
              <a:rPr lang="en-GB" altLang="x-none" sz="4300" b="1" dirty="0">
                <a:solidFill>
                  <a:srgbClr val="0070C0"/>
                </a:solidFill>
                <a:latin typeface="Times New Roman" charset="0"/>
                <a:ea typeface="Times New Roman" charset="0"/>
                <a:cs typeface="Times New Roman" charset="0"/>
              </a:rPr>
              <a:t>. </a:t>
            </a:r>
            <a:r>
              <a:rPr lang="en-GB" altLang="x-none" dirty="0">
                <a:ea typeface="ＭＳ Ｐゴシック" charset="-128"/>
              </a:rPr>
              <a:t/>
            </a:r>
            <a:br>
              <a:rPr lang="en-GB" altLang="x-none" dirty="0">
                <a:ea typeface="ＭＳ Ｐゴシック" charset="-128"/>
              </a:rPr>
            </a:br>
            <a:r>
              <a:rPr lang="en-GB" altLang="x-none" dirty="0">
                <a:ea typeface="ＭＳ Ｐゴシック" charset="-128"/>
              </a:rPr>
              <a:t/>
            </a:r>
            <a:br>
              <a:rPr lang="en-GB" altLang="x-none" dirty="0">
                <a:ea typeface="ＭＳ Ｐゴシック" charset="-128"/>
              </a:rPr>
            </a:br>
            <a:endParaRPr lang="en-GB" altLang="x-none" dirty="0">
              <a:ea typeface="ＭＳ Ｐゴシック" charset="-128"/>
            </a:endParaRPr>
          </a:p>
        </p:txBody>
      </p:sp>
    </p:spTree>
    <p:extLst>
      <p:ext uri="{BB962C8B-B14F-4D97-AF65-F5344CB8AC3E}">
        <p14:creationId xmlns:p14="http://schemas.microsoft.com/office/powerpoint/2010/main" val="1710190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509"/>
            <a:ext cx="6508750" cy="1143000"/>
          </a:xfrm>
        </p:spPr>
        <p:txBody>
          <a:bodyPr/>
          <a:lstStyle/>
          <a:p>
            <a:pPr algn="ctr"/>
            <a:r>
              <a:rPr lang="en-US" sz="4800" b="1" u="sng" dirty="0" smtClean="0">
                <a:latin typeface="Times New Roman" charset="0"/>
                <a:ea typeface="Times New Roman" charset="0"/>
                <a:cs typeface="Times New Roman" charset="0"/>
              </a:rPr>
              <a:t>A Higher calling</a:t>
            </a:r>
            <a:endParaRPr lang="en-US" sz="4800" b="1" u="sng"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200" y="1911927"/>
            <a:ext cx="7980218" cy="4281055"/>
          </a:xfrm>
        </p:spPr>
        <p:txBody>
          <a:bodyPr/>
          <a:lstStyle/>
          <a:p>
            <a:pPr algn="ctr"/>
            <a:r>
              <a:rPr lang="en-US" sz="3600" dirty="0">
                <a:latin typeface="Times New Roman" charset="0"/>
                <a:ea typeface="Times New Roman" charset="0"/>
                <a:cs typeface="Times New Roman" charset="0"/>
              </a:rPr>
              <a:t>that their hearts may be encouraged, being knit together in love, and </a:t>
            </a:r>
            <a:r>
              <a:rPr lang="en-US" sz="3600" b="1" i="1" dirty="0">
                <a:solidFill>
                  <a:srgbClr val="FF0000"/>
                </a:solidFill>
                <a:latin typeface="Times New Roman" charset="0"/>
                <a:ea typeface="Times New Roman" charset="0"/>
                <a:cs typeface="Times New Roman" charset="0"/>
              </a:rPr>
              <a:t>attaining</a:t>
            </a:r>
            <a:r>
              <a:rPr lang="en-US" sz="3600" dirty="0">
                <a:latin typeface="Times New Roman" charset="0"/>
                <a:ea typeface="Times New Roman" charset="0"/>
                <a:cs typeface="Times New Roman" charset="0"/>
              </a:rPr>
              <a:t> to </a:t>
            </a:r>
            <a:r>
              <a:rPr lang="en-US" sz="3600" b="1" u="sng" dirty="0">
                <a:solidFill>
                  <a:srgbClr val="FF0000"/>
                </a:solidFill>
                <a:latin typeface="Times New Roman" charset="0"/>
                <a:ea typeface="Times New Roman" charset="0"/>
                <a:cs typeface="Times New Roman" charset="0"/>
              </a:rPr>
              <a:t>all riches </a:t>
            </a:r>
            <a:r>
              <a:rPr lang="en-US" sz="3600" dirty="0">
                <a:latin typeface="Times New Roman" charset="0"/>
                <a:ea typeface="Times New Roman" charset="0"/>
                <a:cs typeface="Times New Roman" charset="0"/>
              </a:rPr>
              <a:t>of </a:t>
            </a:r>
            <a:r>
              <a:rPr lang="en-US" sz="3600" b="1" u="sng" dirty="0">
                <a:solidFill>
                  <a:srgbClr val="FF0000"/>
                </a:solidFill>
                <a:latin typeface="Times New Roman" charset="0"/>
                <a:ea typeface="Times New Roman" charset="0"/>
                <a:cs typeface="Times New Roman" charset="0"/>
              </a:rPr>
              <a:t>the full assurance of understanding</a:t>
            </a:r>
            <a:r>
              <a:rPr lang="en-US" sz="3600" dirty="0">
                <a:latin typeface="Times New Roman" charset="0"/>
                <a:ea typeface="Times New Roman" charset="0"/>
                <a:cs typeface="Times New Roman" charset="0"/>
              </a:rPr>
              <a:t>, to the </a:t>
            </a:r>
            <a:r>
              <a:rPr lang="en-US" sz="3600" b="1" u="sng" dirty="0">
                <a:solidFill>
                  <a:srgbClr val="FF0000"/>
                </a:solidFill>
                <a:latin typeface="Times New Roman" charset="0"/>
                <a:ea typeface="Times New Roman" charset="0"/>
                <a:cs typeface="Times New Roman" charset="0"/>
              </a:rPr>
              <a:t>knowledge of the mystery of God</a:t>
            </a:r>
            <a:r>
              <a:rPr lang="en-US" sz="3600" dirty="0">
                <a:latin typeface="Times New Roman" charset="0"/>
                <a:ea typeface="Times New Roman" charset="0"/>
                <a:cs typeface="Times New Roman" charset="0"/>
              </a:rPr>
              <a:t>, both of the Father </a:t>
            </a:r>
            <a:r>
              <a:rPr lang="en-US" sz="3600" dirty="0" smtClean="0">
                <a:latin typeface="Times New Roman" charset="0"/>
                <a:ea typeface="Times New Roman" charset="0"/>
                <a:cs typeface="Times New Roman" charset="0"/>
              </a:rPr>
              <a:t>and</a:t>
            </a:r>
            <a:r>
              <a:rPr lang="en-US" sz="3600" baseline="30000" dirty="0">
                <a:latin typeface="Times New Roman" charset="0"/>
                <a:ea typeface="Times New Roman" charset="0"/>
                <a:cs typeface="Times New Roman" charset="0"/>
              </a:rPr>
              <a:t> </a:t>
            </a:r>
            <a:r>
              <a:rPr lang="en-US" sz="3600" dirty="0" smtClean="0">
                <a:latin typeface="Times New Roman" charset="0"/>
                <a:ea typeface="Times New Roman" charset="0"/>
                <a:cs typeface="Times New Roman" charset="0"/>
              </a:rPr>
              <a:t>of </a:t>
            </a:r>
            <a:r>
              <a:rPr lang="en-US" sz="3600" dirty="0">
                <a:latin typeface="Times New Roman" charset="0"/>
                <a:ea typeface="Times New Roman" charset="0"/>
                <a:cs typeface="Times New Roman" charset="0"/>
              </a:rPr>
              <a:t>Christ</a:t>
            </a:r>
            <a:r>
              <a:rPr lang="en-US" sz="3600" dirty="0" smtClean="0">
                <a:latin typeface="Times New Roman" charset="0"/>
                <a:ea typeface="Times New Roman" charset="0"/>
                <a:cs typeface="Times New Roman" charset="0"/>
              </a:rPr>
              <a:t>, </a:t>
            </a:r>
            <a:r>
              <a:rPr lang="en-US" sz="3600" b="1" dirty="0">
                <a:latin typeface="Times New Roman" charset="0"/>
                <a:ea typeface="Times New Roman" charset="0"/>
                <a:cs typeface="Times New Roman" charset="0"/>
              </a:rPr>
              <a:t>in whom are hidden </a:t>
            </a:r>
            <a:r>
              <a:rPr lang="en-US" sz="3600" b="1" u="sng" dirty="0">
                <a:solidFill>
                  <a:srgbClr val="FF0000"/>
                </a:solidFill>
                <a:latin typeface="Times New Roman" charset="0"/>
                <a:ea typeface="Times New Roman" charset="0"/>
                <a:cs typeface="Times New Roman" charset="0"/>
              </a:rPr>
              <a:t>all the treasures of wisdom and knowledge</a:t>
            </a:r>
            <a:r>
              <a:rPr lang="en-US" sz="3600" b="1" dirty="0" smtClean="0">
                <a:latin typeface="Times New Roman" charset="0"/>
                <a:ea typeface="Times New Roman" charset="0"/>
                <a:cs typeface="Times New Roman" charset="0"/>
              </a:rPr>
              <a:t>. Col </a:t>
            </a:r>
            <a:r>
              <a:rPr lang="en-US" sz="3600" dirty="0" smtClean="0">
                <a:latin typeface="Times New Roman" charset="0"/>
                <a:ea typeface="Times New Roman" charset="0"/>
                <a:cs typeface="Times New Roman" charset="0"/>
              </a:rPr>
              <a:t>2:2</a:t>
            </a: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160960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Times New Roman" charset="0"/>
                <a:ea typeface="Times New Roman" charset="0"/>
                <a:cs typeface="Times New Roman" charset="0"/>
              </a:rPr>
              <a:t>The Inaudible Prayer Of The </a:t>
            </a:r>
            <a:r>
              <a:rPr lang="en-US" b="1" u="sng" dirty="0">
                <a:latin typeface="Times New Roman" charset="0"/>
                <a:ea typeface="Times New Roman" charset="0"/>
                <a:cs typeface="Times New Roman" charset="0"/>
              </a:rPr>
              <a:t>Catholic Prayer</a:t>
            </a:r>
          </a:p>
        </p:txBody>
      </p:sp>
      <p:sp>
        <p:nvSpPr>
          <p:cNvPr id="3" name="Content Placeholder 2"/>
          <p:cNvSpPr>
            <a:spLocks noGrp="1"/>
          </p:cNvSpPr>
          <p:nvPr>
            <p:ph idx="1"/>
          </p:nvPr>
        </p:nvSpPr>
        <p:spPr/>
        <p:txBody>
          <a:bodyPr/>
          <a:lstStyle/>
          <a:p>
            <a:pPr algn="ctr"/>
            <a:r>
              <a:rPr lang="en-US" sz="4400" dirty="0">
                <a:latin typeface="Times New Roman" charset="0"/>
                <a:ea typeface="Times New Roman" charset="0"/>
                <a:cs typeface="Times New Roman" charset="0"/>
              </a:rPr>
              <a:t>Lord God, Who has revealed unto us, through Your holy apostles, </a:t>
            </a:r>
            <a:r>
              <a:rPr lang="en-US" sz="4400" b="1" u="sng" dirty="0">
                <a:solidFill>
                  <a:srgbClr val="FF0000"/>
                </a:solidFill>
                <a:latin typeface="Times New Roman" charset="0"/>
                <a:ea typeface="Times New Roman" charset="0"/>
                <a:cs typeface="Times New Roman" charset="0"/>
              </a:rPr>
              <a:t>the mystery of the gospel of the glory of Your Christ</a:t>
            </a:r>
            <a:r>
              <a:rPr lang="en-US" sz="4400" dirty="0">
                <a:latin typeface="Times New Roman" charset="0"/>
                <a:ea typeface="Times New Roman" charset="0"/>
                <a:cs typeface="Times New Roman" charset="0"/>
              </a:rPr>
              <a:t>;</a:t>
            </a:r>
          </a:p>
        </p:txBody>
      </p:sp>
    </p:spTree>
    <p:extLst>
      <p:ext uri="{BB962C8B-B14F-4D97-AF65-F5344CB8AC3E}">
        <p14:creationId xmlns:p14="http://schemas.microsoft.com/office/powerpoint/2010/main" val="238123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3113" y="4208463"/>
            <a:ext cx="8104187" cy="1049337"/>
          </a:xfrm>
        </p:spPr>
        <p:txBody>
          <a:bodyPr>
            <a:normAutofit fontScale="90000"/>
          </a:bodyPr>
          <a:lstStyle/>
          <a:p>
            <a:pPr fontAlgn="auto">
              <a:spcAft>
                <a:spcPts val="0"/>
              </a:spcAft>
              <a:defRPr/>
            </a:pPr>
            <a:r>
              <a:rPr lang="en-US" b="1" dirty="0" smtClean="0">
                <a:latin typeface="Times New Roman" charset="0"/>
                <a:ea typeface="Times New Roman" charset="0"/>
                <a:cs typeface="Times New Roman" charset="0"/>
              </a:rPr>
              <a:t>We could not bring forth lice…!!!</a:t>
            </a:r>
            <a:endParaRPr lang="en-US" b="1" dirty="0">
              <a:latin typeface="Times New Roman" charset="0"/>
              <a:ea typeface="Times New Roman" charset="0"/>
              <a:cs typeface="Times New Roman" charset="0"/>
            </a:endParaRPr>
          </a:p>
        </p:txBody>
      </p:sp>
      <p:sp>
        <p:nvSpPr>
          <p:cNvPr id="21507" name="Subtitle 2"/>
          <p:cNvSpPr>
            <a:spLocks noGrp="1"/>
          </p:cNvSpPr>
          <p:nvPr>
            <p:ph type="subTitle" idx="1"/>
          </p:nvPr>
        </p:nvSpPr>
        <p:spPr>
          <a:xfrm>
            <a:off x="3200400" y="5257800"/>
            <a:ext cx="5459413" cy="622300"/>
          </a:xfrm>
        </p:spPr>
        <p:txBody>
          <a:bodyPr>
            <a:normAutofit/>
          </a:bodyPr>
          <a:lstStyle/>
          <a:p>
            <a:pPr algn="r">
              <a:spcBef>
                <a:spcPct val="0"/>
              </a:spcBef>
              <a:buFont typeface="Wingdings 2" charset="2"/>
              <a:buNone/>
            </a:pPr>
            <a:r>
              <a:rPr lang="en-US" altLang="x-none" sz="2000" b="1" dirty="0">
                <a:latin typeface="Times New Roman" charset="0"/>
                <a:ea typeface="Times New Roman" charset="0"/>
                <a:cs typeface="Times New Roman" charset="0"/>
              </a:rPr>
              <a:t>3</a:t>
            </a:r>
            <a:r>
              <a:rPr lang="en-US" altLang="x-none" sz="2000" b="1" baseline="30000" dirty="0">
                <a:latin typeface="Times New Roman" charset="0"/>
                <a:ea typeface="Times New Roman" charset="0"/>
                <a:cs typeface="Times New Roman" charset="0"/>
              </a:rPr>
              <a:t>rd</a:t>
            </a:r>
            <a:r>
              <a:rPr lang="en-US" altLang="x-none" sz="2000" b="1" dirty="0">
                <a:latin typeface="Times New Roman" charset="0"/>
                <a:ea typeface="Times New Roman" charset="0"/>
                <a:cs typeface="Times New Roman" charset="0"/>
              </a:rPr>
              <a:t> Sunday of </a:t>
            </a:r>
            <a:r>
              <a:rPr lang="en-US" altLang="x-none" sz="2000" b="1" dirty="0" err="1" smtClean="0">
                <a:latin typeface="Times New Roman" charset="0"/>
                <a:ea typeface="Times New Roman" charset="0"/>
                <a:cs typeface="Times New Roman" charset="0"/>
              </a:rPr>
              <a:t>Baoonah</a:t>
            </a:r>
            <a:endParaRPr lang="en-US" altLang="x-none" sz="2000" b="1" dirty="0">
              <a:latin typeface="Times New Roman" charset="0"/>
              <a:ea typeface="Times New Roman" charset="0"/>
              <a:cs typeface="Times New Roman" charset="0"/>
            </a:endParaRPr>
          </a:p>
        </p:txBody>
      </p:sp>
      <p:pic>
        <p:nvPicPr>
          <p:cNvPr id="2150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8063" y="403225"/>
            <a:ext cx="3568700"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7301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u="sng" dirty="0" smtClean="0">
                <a:latin typeface="Times New Roman" charset="0"/>
                <a:ea typeface="Times New Roman" charset="0"/>
                <a:cs typeface="Times New Roman" charset="0"/>
              </a:rPr>
              <a:t>The Finger of God</a:t>
            </a:r>
            <a:endParaRPr lang="en-US" sz="4000" b="1" u="sng"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199" y="2209799"/>
            <a:ext cx="8229601" cy="4294909"/>
          </a:xfrm>
        </p:spPr>
        <p:txBody>
          <a:bodyPr/>
          <a:lstStyle/>
          <a:p>
            <a:pPr marL="0" indent="0" algn="ctr">
              <a:buNone/>
            </a:pPr>
            <a:r>
              <a:rPr lang="en-US" sz="3600" b="1" baseline="30000" dirty="0">
                <a:latin typeface="Times New Roman" charset="0"/>
                <a:ea typeface="Times New Roman" charset="0"/>
                <a:cs typeface="Times New Roman" charset="0"/>
              </a:rPr>
              <a:t>18 </a:t>
            </a:r>
            <a:r>
              <a:rPr lang="en-US" sz="3600" dirty="0">
                <a:latin typeface="Times New Roman" charset="0"/>
                <a:ea typeface="Times New Roman" charset="0"/>
                <a:cs typeface="Times New Roman" charset="0"/>
              </a:rPr>
              <a:t>Now the magicians so worked with their enchantments </a:t>
            </a:r>
            <a:r>
              <a:rPr lang="en-US" sz="3600" b="1" dirty="0">
                <a:solidFill>
                  <a:srgbClr val="FF0000"/>
                </a:solidFill>
                <a:latin typeface="Times New Roman" charset="0"/>
                <a:ea typeface="Times New Roman" charset="0"/>
                <a:cs typeface="Times New Roman" charset="0"/>
              </a:rPr>
              <a:t>to bring forth lice, but they could not. </a:t>
            </a:r>
            <a:r>
              <a:rPr lang="en-US" sz="3600" dirty="0">
                <a:latin typeface="Times New Roman" charset="0"/>
                <a:ea typeface="Times New Roman" charset="0"/>
                <a:cs typeface="Times New Roman" charset="0"/>
              </a:rPr>
              <a:t>So there were lice on man and beast. </a:t>
            </a:r>
            <a:r>
              <a:rPr lang="en-US" sz="3600" b="1" baseline="30000" dirty="0">
                <a:latin typeface="Times New Roman" charset="0"/>
                <a:ea typeface="Times New Roman" charset="0"/>
                <a:cs typeface="Times New Roman" charset="0"/>
              </a:rPr>
              <a:t>19 </a:t>
            </a:r>
            <a:r>
              <a:rPr lang="en-US" sz="3600" dirty="0">
                <a:latin typeface="Times New Roman" charset="0"/>
                <a:ea typeface="Times New Roman" charset="0"/>
                <a:cs typeface="Times New Roman" charset="0"/>
              </a:rPr>
              <a:t>Then the magicians said to Pharaoh, </a:t>
            </a:r>
            <a:r>
              <a:rPr lang="en-US" sz="3600" b="1" dirty="0">
                <a:solidFill>
                  <a:srgbClr val="FF0000"/>
                </a:solidFill>
                <a:latin typeface="Times New Roman" charset="0"/>
                <a:ea typeface="Times New Roman" charset="0"/>
                <a:cs typeface="Times New Roman" charset="0"/>
              </a:rPr>
              <a:t>“This </a:t>
            </a:r>
            <a:r>
              <a:rPr lang="en-US" sz="3600" b="1" i="1" dirty="0">
                <a:solidFill>
                  <a:srgbClr val="FF0000"/>
                </a:solidFill>
                <a:latin typeface="Times New Roman" charset="0"/>
                <a:ea typeface="Times New Roman" charset="0"/>
                <a:cs typeface="Times New Roman" charset="0"/>
              </a:rPr>
              <a:t>is</a:t>
            </a:r>
            <a:r>
              <a:rPr lang="en-US" sz="3600" b="1" dirty="0">
                <a:solidFill>
                  <a:srgbClr val="FF0000"/>
                </a:solidFill>
                <a:latin typeface="Times New Roman" charset="0"/>
                <a:ea typeface="Times New Roman" charset="0"/>
                <a:cs typeface="Times New Roman" charset="0"/>
              </a:rPr>
              <a:t> the finger of God.” </a:t>
            </a:r>
            <a:r>
              <a:rPr lang="en-US" sz="3600" dirty="0">
                <a:latin typeface="Times New Roman" charset="0"/>
                <a:ea typeface="Times New Roman" charset="0"/>
                <a:cs typeface="Times New Roman" charset="0"/>
              </a:rPr>
              <a:t>But Pharaoh’s heart grew hard, and he did not heed them, just as the </a:t>
            </a:r>
            <a:r>
              <a:rPr lang="en-US" sz="3600" cap="small" dirty="0">
                <a:latin typeface="Times New Roman" charset="0"/>
                <a:ea typeface="Times New Roman" charset="0"/>
                <a:cs typeface="Times New Roman" charset="0"/>
              </a:rPr>
              <a:t>Lord</a:t>
            </a:r>
            <a:r>
              <a:rPr lang="en-US" sz="3600" dirty="0">
                <a:latin typeface="Times New Roman" charset="0"/>
                <a:ea typeface="Times New Roman" charset="0"/>
                <a:cs typeface="Times New Roman" charset="0"/>
              </a:rPr>
              <a:t> had said</a:t>
            </a:r>
            <a:r>
              <a:rPr lang="en-US" sz="3600" dirty="0" smtClean="0">
                <a:latin typeface="Times New Roman" charset="0"/>
                <a:ea typeface="Times New Roman" charset="0"/>
                <a:cs typeface="Times New Roman" charset="0"/>
              </a:rPr>
              <a:t>. Ex 8:18,19</a:t>
            </a: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645440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algn="ctr"/>
            <a:r>
              <a:rPr lang="en-US" altLang="x-none" sz="5400" b="1" u="sng" dirty="0" smtClean="0">
                <a:latin typeface="Times New Roman" charset="0"/>
                <a:ea typeface="Times New Roman" charset="0"/>
                <a:cs typeface="Times New Roman" charset="0"/>
              </a:rPr>
              <a:t>The Spirit of God</a:t>
            </a:r>
            <a:endParaRPr lang="en-US" altLang="x-none" sz="5400" b="1" u="sng" dirty="0">
              <a:latin typeface="Times New Roman" charset="0"/>
              <a:ea typeface="Times New Roman" charset="0"/>
              <a:cs typeface="Times New Roman" charset="0"/>
            </a:endParaRPr>
          </a:p>
        </p:txBody>
      </p:sp>
      <p:sp>
        <p:nvSpPr>
          <p:cNvPr id="24579" name="Content Placeholder 2"/>
          <p:cNvSpPr>
            <a:spLocks noGrp="1"/>
          </p:cNvSpPr>
          <p:nvPr>
            <p:ph idx="1"/>
          </p:nvPr>
        </p:nvSpPr>
        <p:spPr>
          <a:xfrm>
            <a:off x="457200" y="2209800"/>
            <a:ext cx="7839075" cy="4362450"/>
          </a:xfrm>
        </p:spPr>
        <p:txBody>
          <a:bodyPr/>
          <a:lstStyle/>
          <a:p>
            <a:pPr algn="ctr"/>
            <a:r>
              <a:rPr lang="en-US" sz="5400" b="1" baseline="30000" dirty="0">
                <a:latin typeface="Times New Roman" charset="0"/>
                <a:ea typeface="Times New Roman" charset="0"/>
                <a:cs typeface="Times New Roman" charset="0"/>
              </a:rPr>
              <a:t>28 </a:t>
            </a:r>
            <a:r>
              <a:rPr lang="en-US" sz="5400" dirty="0">
                <a:latin typeface="Times New Roman" charset="0"/>
                <a:ea typeface="Times New Roman" charset="0"/>
                <a:cs typeface="Times New Roman" charset="0"/>
              </a:rPr>
              <a:t>But if I cast out demons </a:t>
            </a:r>
            <a:r>
              <a:rPr lang="en-US" sz="5400" b="1" u="sng" dirty="0">
                <a:solidFill>
                  <a:srgbClr val="0070C0"/>
                </a:solidFill>
                <a:latin typeface="Times New Roman" charset="0"/>
                <a:ea typeface="Times New Roman" charset="0"/>
                <a:cs typeface="Times New Roman" charset="0"/>
              </a:rPr>
              <a:t>by the Spirit of God,</a:t>
            </a:r>
            <a:r>
              <a:rPr lang="en-US" sz="5400" dirty="0">
                <a:latin typeface="Times New Roman" charset="0"/>
                <a:ea typeface="Times New Roman" charset="0"/>
                <a:cs typeface="Times New Roman" charset="0"/>
              </a:rPr>
              <a:t> </a:t>
            </a:r>
            <a:r>
              <a:rPr lang="en-US" sz="5400" b="1" dirty="0">
                <a:solidFill>
                  <a:srgbClr val="FF0000"/>
                </a:solidFill>
                <a:latin typeface="Times New Roman" charset="0"/>
                <a:ea typeface="Times New Roman" charset="0"/>
                <a:cs typeface="Times New Roman" charset="0"/>
              </a:rPr>
              <a:t>surely the kingdom of God has come upon you</a:t>
            </a:r>
            <a:r>
              <a:rPr lang="en-US" sz="5400" dirty="0">
                <a:latin typeface="Times New Roman" charset="0"/>
                <a:ea typeface="Times New Roman" charset="0"/>
                <a:cs typeface="Times New Roman" charset="0"/>
              </a:rPr>
              <a:t>. </a:t>
            </a:r>
            <a:r>
              <a:rPr lang="en-US" sz="5400" dirty="0" smtClean="0">
                <a:latin typeface="Times New Roman" charset="0"/>
                <a:ea typeface="Times New Roman" charset="0"/>
                <a:cs typeface="Times New Roman" charset="0"/>
              </a:rPr>
              <a:t>..</a:t>
            </a:r>
            <a:r>
              <a:rPr lang="en-US" sz="5400" b="1" baseline="30000" dirty="0">
                <a:latin typeface="Times New Roman" charset="0"/>
                <a:ea typeface="Times New Roman" charset="0"/>
                <a:cs typeface="Times New Roman" charset="0"/>
              </a:rPr>
              <a:t> </a:t>
            </a:r>
            <a:r>
              <a:rPr lang="en-US" sz="5400" dirty="0" smtClean="0">
                <a:latin typeface="Times New Roman" charset="0"/>
                <a:ea typeface="Times New Roman" charset="0"/>
                <a:cs typeface="Times New Roman" charset="0"/>
              </a:rPr>
              <a:t>Matt 12:28</a:t>
            </a:r>
            <a:endParaRPr lang="en-US" altLang="x-none" sz="5400" dirty="0">
              <a:latin typeface="Times New Roman" charset="0"/>
              <a:ea typeface="Times New Roman" charset="0"/>
              <a:cs typeface="Times New Roman"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u="sng" dirty="0" smtClean="0">
                <a:latin typeface="Times New Roman" charset="0"/>
                <a:ea typeface="Times New Roman" charset="0"/>
                <a:cs typeface="Times New Roman" charset="0"/>
              </a:rPr>
              <a:t>The Finger of God</a:t>
            </a:r>
            <a:endParaRPr lang="en-US" sz="4400" b="1" u="sng" dirty="0">
              <a:latin typeface="Times New Roman" charset="0"/>
              <a:ea typeface="Times New Roman" charset="0"/>
              <a:cs typeface="Times New Roman" charset="0"/>
            </a:endParaRPr>
          </a:p>
        </p:txBody>
      </p:sp>
      <p:sp>
        <p:nvSpPr>
          <p:cNvPr id="3" name="Content Placeholder 2"/>
          <p:cNvSpPr>
            <a:spLocks noGrp="1"/>
          </p:cNvSpPr>
          <p:nvPr>
            <p:ph idx="1"/>
          </p:nvPr>
        </p:nvSpPr>
        <p:spPr/>
        <p:txBody>
          <a:bodyPr/>
          <a:lstStyle/>
          <a:p>
            <a:pPr algn="ctr"/>
            <a:r>
              <a:rPr lang="en-US" sz="4800" dirty="0">
                <a:latin typeface="Times New Roman" charset="0"/>
                <a:ea typeface="Times New Roman" charset="0"/>
                <a:cs typeface="Times New Roman" charset="0"/>
              </a:rPr>
              <a:t>But if I cast out demons with the </a:t>
            </a:r>
            <a:r>
              <a:rPr lang="en-US" sz="4800" b="1" u="sng" dirty="0">
                <a:solidFill>
                  <a:srgbClr val="FF0000"/>
                </a:solidFill>
                <a:latin typeface="Times New Roman" charset="0"/>
                <a:ea typeface="Times New Roman" charset="0"/>
                <a:cs typeface="Times New Roman" charset="0"/>
              </a:rPr>
              <a:t>finger</a:t>
            </a:r>
            <a:r>
              <a:rPr lang="en-US" sz="4800" u="sng" dirty="0">
                <a:solidFill>
                  <a:srgbClr val="FF0000"/>
                </a:solidFill>
                <a:latin typeface="Times New Roman" charset="0"/>
                <a:ea typeface="Times New Roman" charset="0"/>
                <a:cs typeface="Times New Roman" charset="0"/>
              </a:rPr>
              <a:t> </a:t>
            </a:r>
            <a:r>
              <a:rPr lang="en-US" sz="4800" b="1" u="sng" dirty="0">
                <a:solidFill>
                  <a:srgbClr val="FF0000"/>
                </a:solidFill>
                <a:latin typeface="Times New Roman" charset="0"/>
                <a:ea typeface="Times New Roman" charset="0"/>
                <a:cs typeface="Times New Roman" charset="0"/>
              </a:rPr>
              <a:t>of</a:t>
            </a:r>
            <a:r>
              <a:rPr lang="en-US" sz="4800" u="sng" dirty="0">
                <a:solidFill>
                  <a:srgbClr val="FF0000"/>
                </a:solidFill>
                <a:latin typeface="Times New Roman" charset="0"/>
                <a:ea typeface="Times New Roman" charset="0"/>
                <a:cs typeface="Times New Roman" charset="0"/>
              </a:rPr>
              <a:t> </a:t>
            </a:r>
            <a:r>
              <a:rPr lang="en-US" sz="4800" b="1" u="sng" dirty="0">
                <a:solidFill>
                  <a:srgbClr val="FF0000"/>
                </a:solidFill>
                <a:latin typeface="Times New Roman" charset="0"/>
                <a:ea typeface="Times New Roman" charset="0"/>
                <a:cs typeface="Times New Roman" charset="0"/>
              </a:rPr>
              <a:t>God</a:t>
            </a:r>
            <a:r>
              <a:rPr lang="en-US" sz="4800" u="sng" dirty="0">
                <a:solidFill>
                  <a:srgbClr val="FF0000"/>
                </a:solidFill>
                <a:latin typeface="Times New Roman" charset="0"/>
                <a:ea typeface="Times New Roman" charset="0"/>
                <a:cs typeface="Times New Roman" charset="0"/>
              </a:rPr>
              <a:t>, surely the kingdom </a:t>
            </a:r>
            <a:r>
              <a:rPr lang="en-US" sz="4800" b="1" u="sng" dirty="0">
                <a:solidFill>
                  <a:srgbClr val="FF0000"/>
                </a:solidFill>
                <a:latin typeface="Times New Roman" charset="0"/>
                <a:ea typeface="Times New Roman" charset="0"/>
                <a:cs typeface="Times New Roman" charset="0"/>
              </a:rPr>
              <a:t>of</a:t>
            </a:r>
            <a:r>
              <a:rPr lang="en-US" sz="4800" u="sng" dirty="0">
                <a:solidFill>
                  <a:srgbClr val="FF0000"/>
                </a:solidFill>
                <a:latin typeface="Times New Roman" charset="0"/>
                <a:ea typeface="Times New Roman" charset="0"/>
                <a:cs typeface="Times New Roman" charset="0"/>
              </a:rPr>
              <a:t> </a:t>
            </a:r>
            <a:r>
              <a:rPr lang="en-US" sz="4800" b="1" u="sng" dirty="0">
                <a:solidFill>
                  <a:srgbClr val="FF0000"/>
                </a:solidFill>
                <a:latin typeface="Times New Roman" charset="0"/>
                <a:ea typeface="Times New Roman" charset="0"/>
                <a:cs typeface="Times New Roman" charset="0"/>
              </a:rPr>
              <a:t>God</a:t>
            </a:r>
            <a:r>
              <a:rPr lang="en-US" sz="4800" u="sng" dirty="0">
                <a:solidFill>
                  <a:srgbClr val="FF0000"/>
                </a:solidFill>
                <a:latin typeface="Times New Roman" charset="0"/>
                <a:ea typeface="Times New Roman" charset="0"/>
                <a:cs typeface="Times New Roman" charset="0"/>
              </a:rPr>
              <a:t> has come upon you</a:t>
            </a:r>
            <a:r>
              <a:rPr lang="en-US" sz="4800" dirty="0" smtClean="0">
                <a:latin typeface="Times New Roman" charset="0"/>
                <a:ea typeface="Times New Roman" charset="0"/>
                <a:cs typeface="Times New Roman" charset="0"/>
              </a:rPr>
              <a:t>. Luke 11:20</a:t>
            </a:r>
            <a:endParaRPr lang="en-US" sz="48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945561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3291"/>
            <a:ext cx="6508750" cy="1143000"/>
          </a:xfrm>
        </p:spPr>
        <p:txBody>
          <a:bodyPr/>
          <a:lstStyle/>
          <a:p>
            <a:pPr algn="ctr"/>
            <a:r>
              <a:rPr lang="en-US" b="1" dirty="0" smtClean="0">
                <a:latin typeface="Times New Roman" charset="0"/>
                <a:ea typeface="Times New Roman" charset="0"/>
                <a:cs typeface="Times New Roman" charset="0"/>
              </a:rPr>
              <a:t>St Cyril of Alexandria</a:t>
            </a:r>
            <a:r>
              <a:rPr lang="en-US" dirty="0" smtClean="0">
                <a:latin typeface="Times New Roman" charset="0"/>
                <a:ea typeface="Times New Roman" charset="0"/>
                <a:cs typeface="Times New Roman" charset="0"/>
              </a:rPr>
              <a:t/>
            </a:r>
            <a:br>
              <a:rPr lang="en-US" dirty="0" smtClean="0">
                <a:latin typeface="Times New Roman" charset="0"/>
                <a:ea typeface="Times New Roman" charset="0"/>
                <a:cs typeface="Times New Roman" charset="0"/>
              </a:rPr>
            </a:br>
            <a:r>
              <a:rPr lang="en-US" sz="2800" u="sng" dirty="0" smtClean="0">
                <a:latin typeface="Times New Roman" charset="0"/>
                <a:ea typeface="Times New Roman" charset="0"/>
                <a:cs typeface="Times New Roman" charset="0"/>
              </a:rPr>
              <a:t>On the Gospel of St Luke , </a:t>
            </a:r>
            <a:r>
              <a:rPr lang="en-US" sz="2800" u="sng" dirty="0" err="1" smtClean="0">
                <a:latin typeface="Times New Roman" charset="0"/>
                <a:ea typeface="Times New Roman" charset="0"/>
                <a:cs typeface="Times New Roman" charset="0"/>
              </a:rPr>
              <a:t>Hom</a:t>
            </a:r>
            <a:r>
              <a:rPr lang="en-US" sz="2800" u="sng" dirty="0" smtClean="0">
                <a:latin typeface="Times New Roman" charset="0"/>
                <a:ea typeface="Times New Roman" charset="0"/>
                <a:cs typeface="Times New Roman" charset="0"/>
              </a:rPr>
              <a:t>. 81</a:t>
            </a:r>
            <a:endParaRPr lang="en-US" sz="2800" u="sng"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200" y="1752600"/>
            <a:ext cx="8188036" cy="4336473"/>
          </a:xfrm>
        </p:spPr>
        <p:txBody>
          <a:bodyPr/>
          <a:lstStyle/>
          <a:p>
            <a:pPr algn="ctr"/>
            <a:r>
              <a:rPr lang="en-US" sz="3000" dirty="0">
                <a:latin typeface="Times New Roman" charset="0"/>
                <a:ea typeface="Times New Roman" charset="0"/>
                <a:cs typeface="Times New Roman" charset="0"/>
              </a:rPr>
              <a:t> And </a:t>
            </a:r>
            <a:r>
              <a:rPr lang="en-US" sz="3000" b="1" dirty="0">
                <a:solidFill>
                  <a:srgbClr val="FF0000"/>
                </a:solidFill>
                <a:latin typeface="Times New Roman" charset="0"/>
                <a:ea typeface="Times New Roman" charset="0"/>
                <a:cs typeface="Times New Roman" charset="0"/>
              </a:rPr>
              <a:t>by the finger of God He means the Holy Ghost. </a:t>
            </a:r>
            <a:r>
              <a:rPr lang="en-US" sz="3000" dirty="0">
                <a:latin typeface="Times New Roman" charset="0"/>
                <a:ea typeface="Times New Roman" charset="0"/>
                <a:cs typeface="Times New Roman" charset="0"/>
              </a:rPr>
              <a:t>For the Son is called the hand and arm of God the Father; for He does all things by the Son,  and the Son in like manner works by the Spirit. For just as the finger is appended to the hand, as something not foreign from it, but belonging to it by nature, </a:t>
            </a:r>
            <a:r>
              <a:rPr lang="en-US" sz="3000" b="1" dirty="0">
                <a:solidFill>
                  <a:srgbClr val="FF0000"/>
                </a:solidFill>
                <a:latin typeface="Times New Roman" charset="0"/>
                <a:ea typeface="Times New Roman" charset="0"/>
                <a:cs typeface="Times New Roman" charset="0"/>
              </a:rPr>
              <a:t>so also the Holy Spirit, by reason of His being equal in substance, is joined in oneness to the Son, even though He proceed from God the Father</a:t>
            </a:r>
            <a:r>
              <a:rPr lang="en-US" sz="3000" dirty="0">
                <a:latin typeface="Times New Roman" charset="0"/>
                <a:ea typeface="Times New Roman" charset="0"/>
                <a:cs typeface="Times New Roman" charset="0"/>
              </a:rPr>
              <a:t>. </a:t>
            </a:r>
          </a:p>
        </p:txBody>
      </p:sp>
    </p:spTree>
    <p:extLst>
      <p:ext uri="{BB962C8B-B14F-4D97-AF65-F5344CB8AC3E}">
        <p14:creationId xmlns:p14="http://schemas.microsoft.com/office/powerpoint/2010/main" val="1669471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charset="0"/>
                <a:ea typeface="Times New Roman" charset="0"/>
                <a:cs typeface="Times New Roman" charset="0"/>
              </a:rPr>
              <a:t>1. The Pharisees’ option</a:t>
            </a:r>
            <a:endParaRPr lang="en-US" b="1" u="sng" dirty="0">
              <a:latin typeface="Times New Roman" charset="0"/>
              <a:ea typeface="Times New Roman" charset="0"/>
              <a:cs typeface="Times New Roman" charset="0"/>
            </a:endParaRPr>
          </a:p>
        </p:txBody>
      </p:sp>
      <p:sp>
        <p:nvSpPr>
          <p:cNvPr id="3" name="Content Placeholder 2"/>
          <p:cNvSpPr>
            <a:spLocks noGrp="1"/>
          </p:cNvSpPr>
          <p:nvPr>
            <p:ph idx="1"/>
          </p:nvPr>
        </p:nvSpPr>
        <p:spPr/>
        <p:txBody>
          <a:bodyPr/>
          <a:lstStyle/>
          <a:p>
            <a:pPr algn="ctr"/>
            <a:r>
              <a:rPr lang="en-US" sz="3600" b="1" baseline="30000" dirty="0">
                <a:latin typeface="Times New Roman" charset="0"/>
                <a:ea typeface="Times New Roman" charset="0"/>
                <a:cs typeface="Times New Roman" charset="0"/>
              </a:rPr>
              <a:t>24 </a:t>
            </a:r>
            <a:r>
              <a:rPr lang="en-US" sz="3600" dirty="0">
                <a:latin typeface="Times New Roman" charset="0"/>
                <a:ea typeface="Times New Roman" charset="0"/>
                <a:cs typeface="Times New Roman" charset="0"/>
              </a:rPr>
              <a:t>Now when </a:t>
            </a:r>
            <a:r>
              <a:rPr lang="en-US" sz="3600" b="1" dirty="0">
                <a:solidFill>
                  <a:srgbClr val="FF0000"/>
                </a:solidFill>
                <a:latin typeface="Times New Roman" charset="0"/>
                <a:ea typeface="Times New Roman" charset="0"/>
                <a:cs typeface="Times New Roman" charset="0"/>
              </a:rPr>
              <a:t>the Pharisees </a:t>
            </a:r>
            <a:r>
              <a:rPr lang="en-US" sz="3600" dirty="0">
                <a:latin typeface="Times New Roman" charset="0"/>
                <a:ea typeface="Times New Roman" charset="0"/>
                <a:cs typeface="Times New Roman" charset="0"/>
              </a:rPr>
              <a:t>heard </a:t>
            </a:r>
            <a:r>
              <a:rPr lang="en-US" sz="3600" i="1" dirty="0">
                <a:latin typeface="Times New Roman" charset="0"/>
                <a:ea typeface="Times New Roman" charset="0"/>
                <a:cs typeface="Times New Roman" charset="0"/>
              </a:rPr>
              <a:t>it</a:t>
            </a:r>
            <a:r>
              <a:rPr lang="en-US" sz="3600" dirty="0">
                <a:latin typeface="Times New Roman" charset="0"/>
                <a:ea typeface="Times New Roman" charset="0"/>
                <a:cs typeface="Times New Roman" charset="0"/>
              </a:rPr>
              <a:t> they said, “</a:t>
            </a:r>
            <a:r>
              <a:rPr lang="en-US" sz="3600" b="1" dirty="0">
                <a:solidFill>
                  <a:srgbClr val="FF0000"/>
                </a:solidFill>
                <a:latin typeface="Times New Roman" charset="0"/>
                <a:ea typeface="Times New Roman" charset="0"/>
                <a:cs typeface="Times New Roman" charset="0"/>
              </a:rPr>
              <a:t>This </a:t>
            </a:r>
            <a:r>
              <a:rPr lang="en-US" sz="3600" b="1" i="1" dirty="0">
                <a:solidFill>
                  <a:srgbClr val="FF0000"/>
                </a:solidFill>
                <a:latin typeface="Times New Roman" charset="0"/>
                <a:ea typeface="Times New Roman" charset="0"/>
                <a:cs typeface="Times New Roman" charset="0"/>
              </a:rPr>
              <a:t>fellow</a:t>
            </a:r>
            <a:r>
              <a:rPr lang="en-US" sz="3600" b="1" dirty="0">
                <a:solidFill>
                  <a:srgbClr val="FF0000"/>
                </a:solidFill>
                <a:latin typeface="Times New Roman" charset="0"/>
                <a:ea typeface="Times New Roman" charset="0"/>
                <a:cs typeface="Times New Roman" charset="0"/>
              </a:rPr>
              <a:t> does not cast out demons except by Beelzebub</a:t>
            </a:r>
            <a:r>
              <a:rPr lang="en-US" sz="3600" b="1" dirty="0" smtClean="0">
                <a:solidFill>
                  <a:srgbClr val="FF0000"/>
                </a:solidFill>
                <a:latin typeface="Times New Roman" charset="0"/>
                <a:ea typeface="Times New Roman" charset="0"/>
                <a:cs typeface="Times New Roman" charset="0"/>
              </a:rPr>
              <a:t>,</a:t>
            </a:r>
            <a:r>
              <a:rPr lang="en-US" sz="3600" dirty="0">
                <a:latin typeface="Times New Roman" charset="0"/>
                <a:ea typeface="Times New Roman" charset="0"/>
                <a:cs typeface="Times New Roman" charset="0"/>
              </a:rPr>
              <a:t> the ruler of the demons</a:t>
            </a:r>
            <a:r>
              <a:rPr lang="en-US" sz="3600" dirty="0" smtClean="0">
                <a:latin typeface="Times New Roman" charset="0"/>
                <a:ea typeface="Times New Roman" charset="0"/>
                <a:cs typeface="Times New Roman" charset="0"/>
              </a:rPr>
              <a:t>.” Matt 12:24</a:t>
            </a: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171671774"/>
      </p:ext>
    </p:extLst>
  </p:cSld>
  <p:clrMapOvr>
    <a:masterClrMapping/>
  </p:clrMapOvr>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Plaza.thmx</Template>
  <TotalTime>6646</TotalTime>
  <Words>288</Words>
  <Application>Microsoft Macintosh PowerPoint</Application>
  <PresentationFormat>On-screen Show (4:3)</PresentationFormat>
  <Paragraphs>41</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Calibri</vt:lpstr>
      <vt:lpstr>Century Gothic</vt:lpstr>
      <vt:lpstr>ＭＳ Ｐゴシック</vt:lpstr>
      <vt:lpstr>Times New Roman</vt:lpstr>
      <vt:lpstr>Wingdings</vt:lpstr>
      <vt:lpstr>Wingdings 2</vt:lpstr>
      <vt:lpstr>Plaza</vt:lpstr>
      <vt:lpstr>We could not bring forth lice…!!!</vt:lpstr>
      <vt:lpstr>A Higher calling</vt:lpstr>
      <vt:lpstr>The Inaudible Prayer Of The Catholic Prayer</vt:lpstr>
      <vt:lpstr>We could not bring forth lice…!!!</vt:lpstr>
      <vt:lpstr>The Finger of God</vt:lpstr>
      <vt:lpstr>The Spirit of God</vt:lpstr>
      <vt:lpstr>The Finger of God</vt:lpstr>
      <vt:lpstr>St Cyril of Alexandria On the Gospel of St Luke , Hom. 81</vt:lpstr>
      <vt:lpstr>1. The Pharisees’ option</vt:lpstr>
      <vt:lpstr>The Pharisees’ reward</vt:lpstr>
      <vt:lpstr>(St. John Chrysostom)</vt:lpstr>
      <vt:lpstr>2- The Multitude’s option</vt:lpstr>
      <vt:lpstr>3- The oppressed option</vt:lpstr>
      <vt:lpstr>4- Devil's option</vt:lpstr>
      <vt:lpstr>5. The disciples’ option</vt:lpstr>
      <vt:lpstr>Warning </vt:lpstr>
      <vt:lpstr>The five options</vt:lpstr>
      <vt:lpstr>St. Augustine</vt:lpstr>
    </vt:vector>
  </TitlesOfParts>
  <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Devil’s virtue and weapon</dc:title>
  <dc:creator>Father Mark Aziz</dc:creator>
  <cp:lastModifiedBy>Microsoft Office User</cp:lastModifiedBy>
  <cp:revision>30</cp:revision>
  <dcterms:created xsi:type="dcterms:W3CDTF">2013-08-20T19:58:58Z</dcterms:created>
  <dcterms:modified xsi:type="dcterms:W3CDTF">2017-06-25T01:05:24Z</dcterms:modified>
</cp:coreProperties>
</file>