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F21EEBB-62E7-CE49-9CDB-B5CDA59DCBCE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219" y="4208929"/>
            <a:ext cx="6157150" cy="10486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in Luke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3363" y="5257800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Sunday of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Kiahk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/2020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61" y="417552"/>
            <a:ext cx="2974193" cy="362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4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Cyril the Great</a:t>
            </a:r>
            <a:b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5:13-21</a:t>
            </a:r>
            <a:endParaRPr 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773936"/>
            <a:ext cx="8467345" cy="508406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Christ had completed his mission on earth,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still remained necessary for us to become sharers in the divine nature of the Word.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had to give up our own life and be so transformed that we would begin to live an entirely new kind of life that would be pleasing to God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was something we could do only by sharing in the Holy Spirit.</a:t>
            </a:r>
          </a:p>
        </p:txBody>
      </p:sp>
    </p:spTree>
    <p:extLst>
      <p:ext uri="{BB962C8B-B14F-4D97-AF65-F5344CB8AC3E}">
        <p14:creationId xmlns:p14="http://schemas.microsoft.com/office/powerpoint/2010/main" val="388879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10145" cy="417271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 will be great in the sight of the Lord, and shall drink neither wine nor strong drink.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also be filled with the Holy Spirit, even from his mother’s womb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1:15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will of God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47889" cy="428244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the will of God, your sanctification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that you should abstain from sexual immorality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4:3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6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Incarnation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21041" cy="435559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angel answered and said to her, 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Holy Spirit will come upon you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power of the Highest will overshadow you; therefore, also, that Holy One who is to be born will be called the Son of God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1:35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0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 may dwell in You…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8247889" cy="448360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that He would grant you, according to the riches of His glory, to be strengthened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might through His Spirit </a:t>
            </a:r>
            <a:r>
              <a:rPr lang="en-US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inner man, 17 that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may dwell in your hearts through fai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that you, being rooted and grounded in love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3:16,17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9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Blessing and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relevation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8412482" cy="440648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it happened, when Elizabeth heard the greeting of Mary, that the babe leaped in her womb; and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 was filled with the Holy Spirit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 Then she spoke out with a loud voice and said, “Blessed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among women, and blessed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fruit of your womb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 But why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granted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me,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mother of my Lord should come to me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1:41-32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3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 of Revelation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38161" cy="4319016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 that the God of our Lord Jesus Christ, the Father of glory, may give to you the </a:t>
            </a:r>
            <a:r>
              <a:rPr 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of wisdom and revelation in the knowledge of Him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Eph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1:17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2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Prophecy</a:t>
            </a:r>
            <a:endParaRPr lang="en-US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93025" cy="42641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 Now his father Zacharias was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filled with the Holy Spirit, and prophesied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saying:</a:t>
            </a: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Blessed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Lord God 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Israel, For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visited and redeemed His people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Lk 1:67,68</a:t>
            </a:r>
          </a:p>
        </p:txBody>
      </p:sp>
    </p:spTree>
    <p:extLst>
      <p:ext uri="{BB962C8B-B14F-4D97-AF65-F5344CB8AC3E}">
        <p14:creationId xmlns:p14="http://schemas.microsoft.com/office/powerpoint/2010/main" val="141348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Prophesied</a:t>
            </a:r>
            <a:endParaRPr lang="en-US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38161" cy="3916363"/>
          </a:xfrm>
        </p:spPr>
        <p:txBody>
          <a:bodyPr>
            <a:noAutofit/>
          </a:bodyPr>
          <a:lstStyle/>
          <a:p>
            <a:pPr marL="685800" lvl="3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when Paul had laid hands on them, 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 upon them, and they spoke with tongues and 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prophesied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Acts 19:6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52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60</TotalTime>
  <Words>200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The Holy Spirit in Luke 1</vt:lpstr>
      <vt:lpstr>Sanctification</vt:lpstr>
      <vt:lpstr>The will of God</vt:lpstr>
      <vt:lpstr>Incarnation</vt:lpstr>
      <vt:lpstr>Christ may dwell in You…</vt:lpstr>
      <vt:lpstr>Blessing and relevation</vt:lpstr>
      <vt:lpstr>Spirit of Revelation</vt:lpstr>
      <vt:lpstr>Prophecy</vt:lpstr>
      <vt:lpstr>Prophesied</vt:lpstr>
      <vt:lpstr>St Cyril the Great on Jn 5:13-21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in Luke 1</dc:title>
  <dc:creator>Father Mark Aziz</dc:creator>
  <cp:lastModifiedBy>Fr. Mark Aziz</cp:lastModifiedBy>
  <cp:revision>6</cp:revision>
  <dcterms:created xsi:type="dcterms:W3CDTF">2014-01-04T21:29:15Z</dcterms:created>
  <dcterms:modified xsi:type="dcterms:W3CDTF">2020-01-04T19:26:13Z</dcterms:modified>
</cp:coreProperties>
</file>