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57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C7E4A5-D582-4407-A90A-025FC8911CDA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902464-3C8E-48DF-9E8E-A638686FDC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This is my Beloved Son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Jan , 2020</a:t>
            </a:r>
            <a:endParaRPr lang="en-US" dirty="0"/>
          </a:p>
        </p:txBody>
      </p:sp>
      <p:pic>
        <p:nvPicPr>
          <p:cNvPr id="1026" name="Picture 2" descr="Image result for icon of jesus baptism cop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33400"/>
            <a:ext cx="2587730" cy="3642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5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frmark.STMARKDC\Desktop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7826432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92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Heirs and Joint Heirs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 you did not receive the spirit of bondage again to fear, but you received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Spirit of adoption by whom we cry out, “Abba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Father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 </a:t>
            </a:r>
            <a:r>
              <a:rPr lang="en-U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Spirit Himself bears witness with our spirit that we are children of God, </a:t>
            </a:r>
            <a:r>
              <a:rPr lang="en-U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if children, then heirs—heirs of God and joint heirs with Christ, if indeed we suffer with 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that we may also be glorified together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 8:15-16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7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frmark.STMARKDC\Desktop\Captur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0"/>
            <a:ext cx="7991707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85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frmark.STMARKDC\Desktop\Capture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1534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65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The invocation of the Holy Spirit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we ask You, O Lord, our God, we, Your sinful and unworthy servants; we worship You by the pleasure of Your goodness; that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Holy Spirit descend upon us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 these gifts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 forth, and purify them, change them, and manifest them as a sanctification of Your saints. </a:t>
            </a:r>
          </a:p>
        </p:txBody>
      </p:sp>
    </p:spTree>
    <p:extLst>
      <p:ext uri="{BB962C8B-B14F-4D97-AF65-F5344CB8AC3E}">
        <p14:creationId xmlns:p14="http://schemas.microsoft.com/office/powerpoint/2010/main" val="880982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4290</TotalTime>
  <Words>80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This is my Beloved Son</vt:lpstr>
      <vt:lpstr>PowerPoint Presentation</vt:lpstr>
      <vt:lpstr>Heirs and Joint Heirs</vt:lpstr>
      <vt:lpstr>PowerPoint Presentation</vt:lpstr>
      <vt:lpstr>PowerPoint Presentation</vt:lpstr>
      <vt:lpstr>The invocation of the Holy Spirit</vt:lpstr>
    </vt:vector>
  </TitlesOfParts>
  <Company>SMCOC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Fr. Mark Aziz</dc:creator>
  <cp:lastModifiedBy>Fr. Mark Aziz</cp:lastModifiedBy>
  <cp:revision>7</cp:revision>
  <dcterms:created xsi:type="dcterms:W3CDTF">2020-01-23T15:18:42Z</dcterms:created>
  <dcterms:modified xsi:type="dcterms:W3CDTF">2020-01-26T14:53:08Z</dcterms:modified>
</cp:coreProperties>
</file>