
<file path=[Content_Types].xml><?xml version="1.0" encoding="utf-8"?>
<Types xmlns="http://schemas.openxmlformats.org/package/2006/content-types">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4" r:id="rId1"/>
  </p:sldMasterIdLst>
  <p:notesMasterIdLst>
    <p:notesMasterId r:id="rId13"/>
  </p:notesMasterIdLst>
  <p:sldIdLst>
    <p:sldId id="256" r:id="rId2"/>
    <p:sldId id="261" r:id="rId3"/>
    <p:sldId id="257" r:id="rId4"/>
    <p:sldId id="258" r:id="rId5"/>
    <p:sldId id="259" r:id="rId6"/>
    <p:sldId id="260" r:id="rId7"/>
    <p:sldId id="262" r:id="rId8"/>
    <p:sldId id="263" r:id="rId9"/>
    <p:sldId id="264" r:id="rId10"/>
    <p:sldId id="266"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29"/>
  </p:normalViewPr>
  <p:slideViewPr>
    <p:cSldViewPr snapToGrid="0" snapToObjects="1">
      <p:cViewPr varScale="1">
        <p:scale>
          <a:sx n="109" d="100"/>
          <a:sy n="109" d="100"/>
        </p:scale>
        <p:origin x="6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B8716F-33F8-F44A-AA83-FEB4D68B508E}" type="datetimeFigureOut">
              <a:rPr lang="en-US" smtClean="0"/>
              <a:t>6/9/19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6D2368-F033-C34D-8D40-45AB77709B4C}" type="slidenum">
              <a:rPr lang="en-US" smtClean="0"/>
              <a:t>‹#›</a:t>
            </a:fld>
            <a:endParaRPr lang="en-US"/>
          </a:p>
        </p:txBody>
      </p:sp>
    </p:spTree>
    <p:extLst>
      <p:ext uri="{BB962C8B-B14F-4D97-AF65-F5344CB8AC3E}">
        <p14:creationId xmlns:p14="http://schemas.microsoft.com/office/powerpoint/2010/main" val="3211232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Three different Greek words: </a:t>
            </a:r>
            <a:r>
              <a:rPr lang="en-US" dirty="0" err="1"/>
              <a:t>Teknon</a:t>
            </a:r>
            <a:r>
              <a:rPr lang="en-US" dirty="0"/>
              <a:t> (offspring, begotten or born of) , </a:t>
            </a:r>
            <a:r>
              <a:rPr lang="en-US" dirty="0" err="1"/>
              <a:t>Eyois</a:t>
            </a:r>
            <a:r>
              <a:rPr lang="en-US" dirty="0"/>
              <a:t> (son- relationship wise) , </a:t>
            </a:r>
            <a:r>
              <a:rPr lang="en-US" dirty="0" err="1"/>
              <a:t>Nepios</a:t>
            </a:r>
            <a:r>
              <a:rPr lang="en-US" dirty="0"/>
              <a:t> (babes)</a:t>
            </a:r>
          </a:p>
        </p:txBody>
      </p:sp>
      <p:sp>
        <p:nvSpPr>
          <p:cNvPr id="4" name="Slide Number Placeholder 3"/>
          <p:cNvSpPr>
            <a:spLocks noGrp="1"/>
          </p:cNvSpPr>
          <p:nvPr>
            <p:ph type="sldNum" sz="quarter" idx="5"/>
          </p:nvPr>
        </p:nvSpPr>
        <p:spPr/>
        <p:txBody>
          <a:bodyPr/>
          <a:lstStyle/>
          <a:p>
            <a:fld id="{016D2368-F033-C34D-8D40-45AB77709B4C}" type="slidenum">
              <a:rPr lang="en-US" smtClean="0"/>
              <a:t>5</a:t>
            </a:fld>
            <a:endParaRPr lang="en-US"/>
          </a:p>
        </p:txBody>
      </p:sp>
    </p:spTree>
    <p:extLst>
      <p:ext uri="{BB962C8B-B14F-4D97-AF65-F5344CB8AC3E}">
        <p14:creationId xmlns:p14="http://schemas.microsoft.com/office/powerpoint/2010/main" val="1510683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Does not imply age</a:t>
            </a:r>
          </a:p>
        </p:txBody>
      </p:sp>
      <p:sp>
        <p:nvSpPr>
          <p:cNvPr id="4" name="Slide Number Placeholder 3"/>
          <p:cNvSpPr>
            <a:spLocks noGrp="1"/>
          </p:cNvSpPr>
          <p:nvPr>
            <p:ph type="sldNum" sz="quarter" idx="5"/>
          </p:nvPr>
        </p:nvSpPr>
        <p:spPr/>
        <p:txBody>
          <a:bodyPr/>
          <a:lstStyle/>
          <a:p>
            <a:fld id="{016D2368-F033-C34D-8D40-45AB77709B4C}" type="slidenum">
              <a:rPr lang="en-US" smtClean="0"/>
              <a:t>6</a:t>
            </a:fld>
            <a:endParaRPr lang="en-US"/>
          </a:p>
        </p:txBody>
      </p:sp>
    </p:spTree>
    <p:extLst>
      <p:ext uri="{BB962C8B-B14F-4D97-AF65-F5344CB8AC3E}">
        <p14:creationId xmlns:p14="http://schemas.microsoft.com/office/powerpoint/2010/main" val="3855274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They are in the way at times of us experiencing His fatherhood</a:t>
            </a:r>
          </a:p>
        </p:txBody>
      </p:sp>
      <p:sp>
        <p:nvSpPr>
          <p:cNvPr id="4" name="Slide Number Placeholder 3"/>
          <p:cNvSpPr>
            <a:spLocks noGrp="1"/>
          </p:cNvSpPr>
          <p:nvPr>
            <p:ph type="sldNum" sz="quarter" idx="5"/>
          </p:nvPr>
        </p:nvSpPr>
        <p:spPr/>
        <p:txBody>
          <a:bodyPr/>
          <a:lstStyle/>
          <a:p>
            <a:fld id="{016D2368-F033-C34D-8D40-45AB77709B4C}" type="slidenum">
              <a:rPr lang="en-US" smtClean="0"/>
              <a:t>7</a:t>
            </a:fld>
            <a:endParaRPr lang="en-US"/>
          </a:p>
        </p:txBody>
      </p:sp>
    </p:spTree>
    <p:extLst>
      <p:ext uri="{BB962C8B-B14F-4D97-AF65-F5344CB8AC3E}">
        <p14:creationId xmlns:p14="http://schemas.microsoft.com/office/powerpoint/2010/main" val="3633574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86D4F7-25F8-FA48-B9D0-2D5DB5D1CEA7}" type="datetimeFigureOut">
              <a:rPr lang="en-US" smtClean="0"/>
              <a:t>6/9/19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92F892-62D0-F344-9E00-2E024726802C}" type="slidenum">
              <a:rPr lang="en-US" smtClean="0"/>
              <a:t>‹#›</a:t>
            </a:fld>
            <a:endParaRPr lang="en-US"/>
          </a:p>
        </p:txBody>
      </p:sp>
    </p:spTree>
    <p:extLst>
      <p:ext uri="{BB962C8B-B14F-4D97-AF65-F5344CB8AC3E}">
        <p14:creationId xmlns:p14="http://schemas.microsoft.com/office/powerpoint/2010/main" val="71123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86D4F7-25F8-FA48-B9D0-2D5DB5D1CEA7}" type="datetimeFigureOut">
              <a:rPr lang="en-US" smtClean="0"/>
              <a:t>6/9/19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92F892-62D0-F344-9E00-2E024726802C}" type="slidenum">
              <a:rPr lang="en-US" smtClean="0"/>
              <a:t>‹#›</a:t>
            </a:fld>
            <a:endParaRPr lang="en-US"/>
          </a:p>
        </p:txBody>
      </p:sp>
    </p:spTree>
    <p:extLst>
      <p:ext uri="{BB962C8B-B14F-4D97-AF65-F5344CB8AC3E}">
        <p14:creationId xmlns:p14="http://schemas.microsoft.com/office/powerpoint/2010/main" val="61458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86D4F7-25F8-FA48-B9D0-2D5DB5D1CEA7}" type="datetimeFigureOut">
              <a:rPr lang="en-US" smtClean="0"/>
              <a:t>6/9/19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92F892-62D0-F344-9E00-2E024726802C}"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625071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86D4F7-25F8-FA48-B9D0-2D5DB5D1CEA7}" type="datetimeFigureOut">
              <a:rPr lang="en-US" smtClean="0"/>
              <a:t>6/9/19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92F892-62D0-F344-9E00-2E024726802C}" type="slidenum">
              <a:rPr lang="en-US" smtClean="0"/>
              <a:t>‹#›</a:t>
            </a:fld>
            <a:endParaRPr lang="en-US"/>
          </a:p>
        </p:txBody>
      </p:sp>
    </p:spTree>
    <p:extLst>
      <p:ext uri="{BB962C8B-B14F-4D97-AF65-F5344CB8AC3E}">
        <p14:creationId xmlns:p14="http://schemas.microsoft.com/office/powerpoint/2010/main" val="18513628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86D4F7-25F8-FA48-B9D0-2D5DB5D1CEA7}" type="datetimeFigureOut">
              <a:rPr lang="en-US" smtClean="0"/>
              <a:t>6/9/19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92F892-62D0-F344-9E00-2E024726802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036580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86D4F7-25F8-FA48-B9D0-2D5DB5D1CEA7}" type="datetimeFigureOut">
              <a:rPr lang="en-US" smtClean="0"/>
              <a:t>6/9/19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92F892-62D0-F344-9E00-2E024726802C}" type="slidenum">
              <a:rPr lang="en-US" smtClean="0"/>
              <a:t>‹#›</a:t>
            </a:fld>
            <a:endParaRPr lang="en-US"/>
          </a:p>
        </p:txBody>
      </p:sp>
    </p:spTree>
    <p:extLst>
      <p:ext uri="{BB962C8B-B14F-4D97-AF65-F5344CB8AC3E}">
        <p14:creationId xmlns:p14="http://schemas.microsoft.com/office/powerpoint/2010/main" val="39042713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86D4F7-25F8-FA48-B9D0-2D5DB5D1CEA7}" type="datetimeFigureOut">
              <a:rPr lang="en-US" smtClean="0"/>
              <a:t>6/9/19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92F892-62D0-F344-9E00-2E024726802C}" type="slidenum">
              <a:rPr lang="en-US" smtClean="0"/>
              <a:t>‹#›</a:t>
            </a:fld>
            <a:endParaRPr lang="en-US"/>
          </a:p>
        </p:txBody>
      </p:sp>
    </p:spTree>
    <p:extLst>
      <p:ext uri="{BB962C8B-B14F-4D97-AF65-F5344CB8AC3E}">
        <p14:creationId xmlns:p14="http://schemas.microsoft.com/office/powerpoint/2010/main" val="29882502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86D4F7-25F8-FA48-B9D0-2D5DB5D1CEA7}" type="datetimeFigureOut">
              <a:rPr lang="en-US" smtClean="0"/>
              <a:t>6/9/19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92F892-62D0-F344-9E00-2E024726802C}" type="slidenum">
              <a:rPr lang="en-US" smtClean="0"/>
              <a:t>‹#›</a:t>
            </a:fld>
            <a:endParaRPr lang="en-US"/>
          </a:p>
        </p:txBody>
      </p:sp>
    </p:spTree>
    <p:extLst>
      <p:ext uri="{BB962C8B-B14F-4D97-AF65-F5344CB8AC3E}">
        <p14:creationId xmlns:p14="http://schemas.microsoft.com/office/powerpoint/2010/main" val="2530541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86D4F7-25F8-FA48-B9D0-2D5DB5D1CEA7}" type="datetimeFigureOut">
              <a:rPr lang="en-US" smtClean="0"/>
              <a:t>6/9/19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92F892-62D0-F344-9E00-2E024726802C}" type="slidenum">
              <a:rPr lang="en-US" smtClean="0"/>
              <a:t>‹#›</a:t>
            </a:fld>
            <a:endParaRPr lang="en-US"/>
          </a:p>
        </p:txBody>
      </p:sp>
    </p:spTree>
    <p:extLst>
      <p:ext uri="{BB962C8B-B14F-4D97-AF65-F5344CB8AC3E}">
        <p14:creationId xmlns:p14="http://schemas.microsoft.com/office/powerpoint/2010/main" val="3608222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86D4F7-25F8-FA48-B9D0-2D5DB5D1CEA7}" type="datetimeFigureOut">
              <a:rPr lang="en-US" smtClean="0"/>
              <a:t>6/9/19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92F892-62D0-F344-9E00-2E024726802C}" type="slidenum">
              <a:rPr lang="en-US" smtClean="0"/>
              <a:t>‹#›</a:t>
            </a:fld>
            <a:endParaRPr lang="en-US"/>
          </a:p>
        </p:txBody>
      </p:sp>
    </p:spTree>
    <p:extLst>
      <p:ext uri="{BB962C8B-B14F-4D97-AF65-F5344CB8AC3E}">
        <p14:creationId xmlns:p14="http://schemas.microsoft.com/office/powerpoint/2010/main" val="1022746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86D4F7-25F8-FA48-B9D0-2D5DB5D1CEA7}" type="datetimeFigureOut">
              <a:rPr lang="en-US" smtClean="0"/>
              <a:t>6/9/19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92F892-62D0-F344-9E00-2E024726802C}" type="slidenum">
              <a:rPr lang="en-US" smtClean="0"/>
              <a:t>‹#›</a:t>
            </a:fld>
            <a:endParaRPr lang="en-US"/>
          </a:p>
        </p:txBody>
      </p:sp>
    </p:spTree>
    <p:extLst>
      <p:ext uri="{BB962C8B-B14F-4D97-AF65-F5344CB8AC3E}">
        <p14:creationId xmlns:p14="http://schemas.microsoft.com/office/powerpoint/2010/main" val="2180944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86D4F7-25F8-FA48-B9D0-2D5DB5D1CEA7}" type="datetimeFigureOut">
              <a:rPr lang="en-US" smtClean="0"/>
              <a:t>6/9/19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92F892-62D0-F344-9E00-2E024726802C}" type="slidenum">
              <a:rPr lang="en-US" smtClean="0"/>
              <a:t>‹#›</a:t>
            </a:fld>
            <a:endParaRPr lang="en-US"/>
          </a:p>
        </p:txBody>
      </p:sp>
    </p:spTree>
    <p:extLst>
      <p:ext uri="{BB962C8B-B14F-4D97-AF65-F5344CB8AC3E}">
        <p14:creationId xmlns:p14="http://schemas.microsoft.com/office/powerpoint/2010/main" val="3694302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86D4F7-25F8-FA48-B9D0-2D5DB5D1CEA7}" type="datetimeFigureOut">
              <a:rPr lang="en-US" smtClean="0"/>
              <a:t>6/9/19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92F892-62D0-F344-9E00-2E024726802C}" type="slidenum">
              <a:rPr lang="en-US" smtClean="0"/>
              <a:t>‹#›</a:t>
            </a:fld>
            <a:endParaRPr lang="en-US"/>
          </a:p>
        </p:txBody>
      </p:sp>
    </p:spTree>
    <p:extLst>
      <p:ext uri="{BB962C8B-B14F-4D97-AF65-F5344CB8AC3E}">
        <p14:creationId xmlns:p14="http://schemas.microsoft.com/office/powerpoint/2010/main" val="2752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86D4F7-25F8-FA48-B9D0-2D5DB5D1CEA7}" type="datetimeFigureOut">
              <a:rPr lang="en-US" smtClean="0"/>
              <a:t>6/9/19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92F892-62D0-F344-9E00-2E024726802C}" type="slidenum">
              <a:rPr lang="en-US" smtClean="0"/>
              <a:t>‹#›</a:t>
            </a:fld>
            <a:endParaRPr lang="en-US"/>
          </a:p>
        </p:txBody>
      </p:sp>
    </p:spTree>
    <p:extLst>
      <p:ext uri="{BB962C8B-B14F-4D97-AF65-F5344CB8AC3E}">
        <p14:creationId xmlns:p14="http://schemas.microsoft.com/office/powerpoint/2010/main" val="4271277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86D4F7-25F8-FA48-B9D0-2D5DB5D1CEA7}" type="datetimeFigureOut">
              <a:rPr lang="en-US" smtClean="0"/>
              <a:t>6/9/19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92F892-62D0-F344-9E00-2E024726802C}" type="slidenum">
              <a:rPr lang="en-US" smtClean="0"/>
              <a:t>‹#›</a:t>
            </a:fld>
            <a:endParaRPr lang="en-US"/>
          </a:p>
        </p:txBody>
      </p:sp>
    </p:spTree>
    <p:extLst>
      <p:ext uri="{BB962C8B-B14F-4D97-AF65-F5344CB8AC3E}">
        <p14:creationId xmlns:p14="http://schemas.microsoft.com/office/powerpoint/2010/main" val="141254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86D4F7-25F8-FA48-B9D0-2D5DB5D1CEA7}" type="datetimeFigureOut">
              <a:rPr lang="en-US" smtClean="0"/>
              <a:t>6/9/19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92F892-62D0-F344-9E00-2E024726802C}" type="slidenum">
              <a:rPr lang="en-US" smtClean="0"/>
              <a:t>‹#›</a:t>
            </a:fld>
            <a:endParaRPr lang="en-US"/>
          </a:p>
        </p:txBody>
      </p:sp>
    </p:spTree>
    <p:extLst>
      <p:ext uri="{BB962C8B-B14F-4D97-AF65-F5344CB8AC3E}">
        <p14:creationId xmlns:p14="http://schemas.microsoft.com/office/powerpoint/2010/main" val="1810622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186D4F7-25F8-FA48-B9D0-2D5DB5D1CEA7}" type="datetimeFigureOut">
              <a:rPr lang="en-US" smtClean="0"/>
              <a:t>6/9/19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F92F892-62D0-F344-9E00-2E024726802C}" type="slidenum">
              <a:rPr lang="en-US" smtClean="0"/>
              <a:t>‹#›</a:t>
            </a:fld>
            <a:endParaRPr lang="en-US"/>
          </a:p>
        </p:txBody>
      </p:sp>
    </p:spTree>
    <p:extLst>
      <p:ext uri="{BB962C8B-B14F-4D97-AF65-F5344CB8AC3E}">
        <p14:creationId xmlns:p14="http://schemas.microsoft.com/office/powerpoint/2010/main" val="305464962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4BCF4-BA1E-9D46-AA26-92AE2824FA78}"/>
              </a:ext>
            </a:extLst>
          </p:cNvPr>
          <p:cNvSpPr>
            <a:spLocks noGrp="1"/>
          </p:cNvSpPr>
          <p:nvPr>
            <p:ph type="ctrTitle"/>
          </p:nvPr>
        </p:nvSpPr>
        <p:spPr/>
        <p:txBody>
          <a:bodyPr/>
          <a:lstStyle/>
          <a:p>
            <a:r>
              <a:rPr lang="en-US" dirty="0"/>
              <a:t>Children of the Lord</a:t>
            </a:r>
          </a:p>
        </p:txBody>
      </p:sp>
      <p:sp>
        <p:nvSpPr>
          <p:cNvPr id="3" name="Subtitle 2">
            <a:extLst>
              <a:ext uri="{FF2B5EF4-FFF2-40B4-BE49-F238E27FC236}">
                <a16:creationId xmlns:a16="http://schemas.microsoft.com/office/drawing/2014/main" id="{C8C07863-EE7A-C146-871C-F32F047FEF78}"/>
              </a:ext>
            </a:extLst>
          </p:cNvPr>
          <p:cNvSpPr>
            <a:spLocks noGrp="1"/>
          </p:cNvSpPr>
          <p:nvPr>
            <p:ph type="subTitle" idx="1"/>
          </p:nvPr>
        </p:nvSpPr>
        <p:spPr/>
        <p:txBody>
          <a:bodyPr>
            <a:normAutofit lnSpcReduction="10000"/>
          </a:bodyPr>
          <a:lstStyle/>
          <a:p>
            <a:r>
              <a:rPr lang="en-US" dirty="0"/>
              <a:t>St Mark’s Coptic Orthodox Church</a:t>
            </a:r>
          </a:p>
          <a:p>
            <a:r>
              <a:rPr lang="en-US" dirty="0"/>
              <a:t>Washington DC</a:t>
            </a:r>
          </a:p>
          <a:p>
            <a:r>
              <a:rPr lang="en-US" dirty="0"/>
              <a:t>June 2019</a:t>
            </a:r>
          </a:p>
        </p:txBody>
      </p:sp>
    </p:spTree>
    <p:extLst>
      <p:ext uri="{BB962C8B-B14F-4D97-AF65-F5344CB8AC3E}">
        <p14:creationId xmlns:p14="http://schemas.microsoft.com/office/powerpoint/2010/main" val="1402611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44215-5324-8941-B10A-0F4EBE53B89F}"/>
              </a:ext>
            </a:extLst>
          </p:cNvPr>
          <p:cNvSpPr>
            <a:spLocks noGrp="1"/>
          </p:cNvSpPr>
          <p:nvPr>
            <p:ph type="title"/>
          </p:nvPr>
        </p:nvSpPr>
        <p:spPr>
          <a:xfrm>
            <a:off x="676746" y="609600"/>
            <a:ext cx="3729076" cy="1320800"/>
          </a:xfrm>
        </p:spPr>
        <p:txBody>
          <a:bodyPr anchor="ctr">
            <a:normAutofit/>
          </a:bodyPr>
          <a:lstStyle/>
          <a:p>
            <a:r>
              <a:rPr lang="en-US" dirty="0"/>
              <a:t>We pray.. </a:t>
            </a:r>
          </a:p>
        </p:txBody>
      </p:sp>
      <p:sp>
        <p:nvSpPr>
          <p:cNvPr id="3" name="Content Placeholder 2">
            <a:extLst>
              <a:ext uri="{FF2B5EF4-FFF2-40B4-BE49-F238E27FC236}">
                <a16:creationId xmlns:a16="http://schemas.microsoft.com/office/drawing/2014/main" id="{8D85004F-5B63-B74C-8528-1CB86BDA47CD}"/>
              </a:ext>
            </a:extLst>
          </p:cNvPr>
          <p:cNvSpPr>
            <a:spLocks noGrp="1"/>
          </p:cNvSpPr>
          <p:nvPr>
            <p:ph idx="1"/>
          </p:nvPr>
        </p:nvSpPr>
        <p:spPr>
          <a:xfrm>
            <a:off x="685166" y="1828800"/>
            <a:ext cx="6526331" cy="4419599"/>
          </a:xfrm>
        </p:spPr>
        <p:txBody>
          <a:bodyPr>
            <a:noAutofit/>
          </a:bodyPr>
          <a:lstStyle/>
          <a:p>
            <a:r>
              <a:rPr lang="en-GB" sz="3200" dirty="0"/>
              <a:t>Trusting </a:t>
            </a:r>
          </a:p>
          <a:p>
            <a:r>
              <a:rPr lang="en-GB" sz="3200" dirty="0"/>
              <a:t>Responsibility-taking </a:t>
            </a:r>
          </a:p>
          <a:p>
            <a:r>
              <a:rPr lang="en-GB" sz="3200" dirty="0"/>
              <a:t>Accepting Him as He is revealing Himself</a:t>
            </a:r>
          </a:p>
          <a:p>
            <a:r>
              <a:rPr lang="en-GB" sz="3200" dirty="0"/>
              <a:t>Feeling safe  </a:t>
            </a:r>
          </a:p>
          <a:p>
            <a:r>
              <a:rPr lang="en-GB" sz="3200" dirty="0"/>
              <a:t>Allowing His Presence  </a:t>
            </a:r>
          </a:p>
          <a:p>
            <a:endParaRPr lang="en-US" sz="3200" dirty="0"/>
          </a:p>
        </p:txBody>
      </p:sp>
      <p:pic>
        <p:nvPicPr>
          <p:cNvPr id="4" name="Picture 3">
            <a:extLst>
              <a:ext uri="{FF2B5EF4-FFF2-40B4-BE49-F238E27FC236}">
                <a16:creationId xmlns:a16="http://schemas.microsoft.com/office/drawing/2014/main" id="{9700050F-997F-084F-97E1-2B21AB4D4DAD}"/>
              </a:ext>
            </a:extLst>
          </p:cNvPr>
          <p:cNvPicPr>
            <a:picLocks noChangeAspect="1"/>
          </p:cNvPicPr>
          <p:nvPr/>
        </p:nvPicPr>
        <p:blipFill rotWithShape="1">
          <a:blip r:embed="rId2"/>
          <a:srcRect l="11574" r="10198"/>
          <a:stretch/>
        </p:blipFill>
        <p:spPr>
          <a:xfrm>
            <a:off x="7211498" y="1270000"/>
            <a:ext cx="4602747" cy="3294905"/>
          </a:xfrm>
          <a:prstGeom prst="rect">
            <a:avLst/>
          </a:prstGeom>
        </p:spPr>
      </p:pic>
    </p:spTree>
    <p:extLst>
      <p:ext uri="{BB962C8B-B14F-4D97-AF65-F5344CB8AC3E}">
        <p14:creationId xmlns:p14="http://schemas.microsoft.com/office/powerpoint/2010/main" val="1643725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20ADA-FC4F-A147-B720-C05C68B0E2D0}"/>
              </a:ext>
            </a:extLst>
          </p:cNvPr>
          <p:cNvSpPr>
            <a:spLocks noGrp="1"/>
          </p:cNvSpPr>
          <p:nvPr>
            <p:ph type="title"/>
          </p:nvPr>
        </p:nvSpPr>
        <p:spPr/>
        <p:txBody>
          <a:bodyPr/>
          <a:lstStyle/>
          <a:p>
            <a:r>
              <a:rPr lang="en-US"/>
              <a:t>Glory be to God Amen</a:t>
            </a:r>
            <a:endParaRPr lang="en-US" dirty="0"/>
          </a:p>
        </p:txBody>
      </p:sp>
      <p:sp>
        <p:nvSpPr>
          <p:cNvPr id="3" name="Content Placeholder 2">
            <a:extLst>
              <a:ext uri="{FF2B5EF4-FFF2-40B4-BE49-F238E27FC236}">
                <a16:creationId xmlns:a16="http://schemas.microsoft.com/office/drawing/2014/main" id="{B07B59B9-946F-C346-8532-5F551A4EDAC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990951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D5180-869A-E441-BCF4-BF58E9C38A28}"/>
              </a:ext>
            </a:extLst>
          </p:cNvPr>
          <p:cNvSpPr>
            <a:spLocks noGrp="1"/>
          </p:cNvSpPr>
          <p:nvPr>
            <p:ph type="title"/>
          </p:nvPr>
        </p:nvSpPr>
        <p:spPr/>
        <p:txBody>
          <a:bodyPr/>
          <a:lstStyle/>
          <a:p>
            <a:r>
              <a:rPr lang="en-US" dirty="0"/>
              <a:t>Matins Gospel </a:t>
            </a:r>
          </a:p>
        </p:txBody>
      </p:sp>
      <p:sp>
        <p:nvSpPr>
          <p:cNvPr id="3" name="Content Placeholder 2">
            <a:extLst>
              <a:ext uri="{FF2B5EF4-FFF2-40B4-BE49-F238E27FC236}">
                <a16:creationId xmlns:a16="http://schemas.microsoft.com/office/drawing/2014/main" id="{3878E066-C253-ED45-A896-74F059011C29}"/>
              </a:ext>
            </a:extLst>
          </p:cNvPr>
          <p:cNvSpPr>
            <a:spLocks noGrp="1"/>
          </p:cNvSpPr>
          <p:nvPr>
            <p:ph idx="1"/>
          </p:nvPr>
        </p:nvSpPr>
        <p:spPr>
          <a:xfrm>
            <a:off x="677334" y="1628775"/>
            <a:ext cx="9681104" cy="4843463"/>
          </a:xfrm>
        </p:spPr>
        <p:txBody>
          <a:bodyPr>
            <a:noAutofit/>
          </a:bodyPr>
          <a:lstStyle/>
          <a:p>
            <a:r>
              <a:rPr lang="en-GB" sz="3200" dirty="0"/>
              <a:t>Have I been with you so long, and yet you have not known Me, Philip? </a:t>
            </a:r>
          </a:p>
          <a:p>
            <a:r>
              <a:rPr lang="en-GB" sz="3200" dirty="0"/>
              <a:t>He who has seen Me has </a:t>
            </a:r>
            <a:r>
              <a:rPr lang="en-GB" sz="3200" dirty="0">
                <a:solidFill>
                  <a:srgbClr val="FF0000"/>
                </a:solidFill>
              </a:rPr>
              <a:t>seen the Father</a:t>
            </a:r>
            <a:r>
              <a:rPr lang="en-GB" sz="3200" dirty="0"/>
              <a:t>; so how can you say, "Show us the Father'? Do you not believe that </a:t>
            </a:r>
            <a:r>
              <a:rPr lang="en-GB" sz="3200" dirty="0">
                <a:solidFill>
                  <a:srgbClr val="FF0000"/>
                </a:solidFill>
              </a:rPr>
              <a:t>I am in the Father, and the Father in Me? </a:t>
            </a:r>
            <a:r>
              <a:rPr lang="en-GB" sz="3200" dirty="0"/>
              <a:t>The words that I speak to you I do not speak on My own authority; but the Father who dwells in Me does the works. </a:t>
            </a:r>
            <a:endParaRPr lang="en-US" sz="3200" dirty="0"/>
          </a:p>
        </p:txBody>
      </p:sp>
    </p:spTree>
    <p:extLst>
      <p:ext uri="{BB962C8B-B14F-4D97-AF65-F5344CB8AC3E}">
        <p14:creationId xmlns:p14="http://schemas.microsoft.com/office/powerpoint/2010/main" val="985971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D18BD-B722-4F43-9185-5125447D5DA2}"/>
              </a:ext>
            </a:extLst>
          </p:cNvPr>
          <p:cNvSpPr>
            <a:spLocks noGrp="1"/>
          </p:cNvSpPr>
          <p:nvPr>
            <p:ph type="title"/>
          </p:nvPr>
        </p:nvSpPr>
        <p:spPr/>
        <p:txBody>
          <a:bodyPr/>
          <a:lstStyle/>
          <a:p>
            <a:r>
              <a:rPr lang="en-US" dirty="0"/>
              <a:t>Today’s Gospel</a:t>
            </a:r>
          </a:p>
        </p:txBody>
      </p:sp>
      <p:sp>
        <p:nvSpPr>
          <p:cNvPr id="3" name="Content Placeholder 2">
            <a:extLst>
              <a:ext uri="{FF2B5EF4-FFF2-40B4-BE49-F238E27FC236}">
                <a16:creationId xmlns:a16="http://schemas.microsoft.com/office/drawing/2014/main" id="{170E35DC-FDCD-644E-BE84-DE52EC9A860C}"/>
              </a:ext>
            </a:extLst>
          </p:cNvPr>
          <p:cNvSpPr>
            <a:spLocks noGrp="1"/>
          </p:cNvSpPr>
          <p:nvPr>
            <p:ph idx="1"/>
          </p:nvPr>
        </p:nvSpPr>
        <p:spPr>
          <a:xfrm>
            <a:off x="677334" y="1619250"/>
            <a:ext cx="8596668" cy="4629150"/>
          </a:xfrm>
        </p:spPr>
        <p:txBody>
          <a:bodyPr>
            <a:noAutofit/>
          </a:bodyPr>
          <a:lstStyle/>
          <a:p>
            <a:r>
              <a:rPr lang="en-GB" sz="3200" dirty="0"/>
              <a:t>whatever you ask the </a:t>
            </a:r>
            <a:r>
              <a:rPr lang="en-GB" sz="3200" dirty="0">
                <a:solidFill>
                  <a:srgbClr val="FF0000"/>
                </a:solidFill>
              </a:rPr>
              <a:t>Father</a:t>
            </a:r>
            <a:r>
              <a:rPr lang="en-GB" sz="3200" dirty="0"/>
              <a:t> in My name He will give you</a:t>
            </a:r>
          </a:p>
          <a:p>
            <a:r>
              <a:rPr lang="en-GB" sz="3200" dirty="0"/>
              <a:t>I will tell you plainly about the</a:t>
            </a:r>
            <a:r>
              <a:rPr lang="en-GB" sz="3200" dirty="0">
                <a:solidFill>
                  <a:srgbClr val="FF0000"/>
                </a:solidFill>
              </a:rPr>
              <a:t> Father</a:t>
            </a:r>
            <a:r>
              <a:rPr lang="en-GB" sz="3200" dirty="0"/>
              <a:t>. In that day you will ask in My name, and I do not say to you that I shall pray the Father for you; </a:t>
            </a:r>
          </a:p>
          <a:p>
            <a:r>
              <a:rPr lang="en-GB" sz="3200" dirty="0"/>
              <a:t>for the </a:t>
            </a:r>
            <a:r>
              <a:rPr lang="en-GB" sz="3200" dirty="0">
                <a:solidFill>
                  <a:srgbClr val="FF0000"/>
                </a:solidFill>
              </a:rPr>
              <a:t>Father Himself </a:t>
            </a:r>
            <a:r>
              <a:rPr lang="en-GB" sz="3200" dirty="0"/>
              <a:t>loves you, because you have loved Me, and have believed that I came forth from God.</a:t>
            </a:r>
            <a:endParaRPr lang="en-US" sz="3200" dirty="0"/>
          </a:p>
        </p:txBody>
      </p:sp>
    </p:spTree>
    <p:extLst>
      <p:ext uri="{BB962C8B-B14F-4D97-AF65-F5344CB8AC3E}">
        <p14:creationId xmlns:p14="http://schemas.microsoft.com/office/powerpoint/2010/main" val="879102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104A4-6542-FE45-9DCF-B3B428C70708}"/>
              </a:ext>
            </a:extLst>
          </p:cNvPr>
          <p:cNvSpPr>
            <a:spLocks noGrp="1"/>
          </p:cNvSpPr>
          <p:nvPr>
            <p:ph type="title"/>
          </p:nvPr>
        </p:nvSpPr>
        <p:spPr/>
        <p:txBody>
          <a:bodyPr/>
          <a:lstStyle/>
          <a:p>
            <a:r>
              <a:rPr lang="en-US" dirty="0"/>
              <a:t>Catholic Epistle</a:t>
            </a:r>
          </a:p>
        </p:txBody>
      </p:sp>
      <p:sp>
        <p:nvSpPr>
          <p:cNvPr id="3" name="Content Placeholder 2">
            <a:extLst>
              <a:ext uri="{FF2B5EF4-FFF2-40B4-BE49-F238E27FC236}">
                <a16:creationId xmlns:a16="http://schemas.microsoft.com/office/drawing/2014/main" id="{5FD575DB-69C9-1B48-B644-6DFF33BE8FDE}"/>
              </a:ext>
            </a:extLst>
          </p:cNvPr>
          <p:cNvSpPr>
            <a:spLocks noGrp="1"/>
          </p:cNvSpPr>
          <p:nvPr>
            <p:ph idx="1"/>
          </p:nvPr>
        </p:nvSpPr>
        <p:spPr>
          <a:xfrm>
            <a:off x="677334" y="1571625"/>
            <a:ext cx="9166754" cy="4676775"/>
          </a:xfrm>
        </p:spPr>
        <p:txBody>
          <a:bodyPr>
            <a:noAutofit/>
          </a:bodyPr>
          <a:lstStyle/>
          <a:p>
            <a:r>
              <a:rPr lang="en-GB" sz="3200" dirty="0"/>
              <a:t>Blessed be the God and </a:t>
            </a:r>
            <a:r>
              <a:rPr lang="en-GB" sz="3200" dirty="0">
                <a:solidFill>
                  <a:srgbClr val="FF0000"/>
                </a:solidFill>
              </a:rPr>
              <a:t>Father</a:t>
            </a:r>
            <a:r>
              <a:rPr lang="en-GB" sz="3200" dirty="0"/>
              <a:t> of our Lord Jesus Christ, who according to His abundant mercy has begotten us again to a living hope</a:t>
            </a:r>
          </a:p>
          <a:p>
            <a:r>
              <a:rPr lang="en-GB" sz="3200" dirty="0"/>
              <a:t>through the resurrection of Jesus Christ from the dead, to an inheritance incorruptible and undefiled and that does not fade away, reserved in heaven for you, who are kept by the power of God through faith for salvation ready to be revealed in the last time.</a:t>
            </a:r>
            <a:endParaRPr lang="en-US" sz="3200" dirty="0"/>
          </a:p>
        </p:txBody>
      </p:sp>
    </p:spTree>
    <p:extLst>
      <p:ext uri="{BB962C8B-B14F-4D97-AF65-F5344CB8AC3E}">
        <p14:creationId xmlns:p14="http://schemas.microsoft.com/office/powerpoint/2010/main" val="2213708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E1610-5FC9-4646-BE3B-1F7C69A035CD}"/>
              </a:ext>
            </a:extLst>
          </p:cNvPr>
          <p:cNvSpPr>
            <a:spLocks noGrp="1"/>
          </p:cNvSpPr>
          <p:nvPr>
            <p:ph type="title"/>
          </p:nvPr>
        </p:nvSpPr>
        <p:spPr/>
        <p:txBody>
          <a:bodyPr/>
          <a:lstStyle/>
          <a:p>
            <a:r>
              <a:rPr lang="en-US" dirty="0"/>
              <a:t>The Holy Spirit </a:t>
            </a:r>
          </a:p>
        </p:txBody>
      </p:sp>
      <p:sp>
        <p:nvSpPr>
          <p:cNvPr id="3" name="Content Placeholder 2">
            <a:extLst>
              <a:ext uri="{FF2B5EF4-FFF2-40B4-BE49-F238E27FC236}">
                <a16:creationId xmlns:a16="http://schemas.microsoft.com/office/drawing/2014/main" id="{54C9A4FF-CA88-EB49-BA5E-81EA51BEE589}"/>
              </a:ext>
            </a:extLst>
          </p:cNvPr>
          <p:cNvSpPr>
            <a:spLocks noGrp="1"/>
          </p:cNvSpPr>
          <p:nvPr>
            <p:ph idx="1"/>
          </p:nvPr>
        </p:nvSpPr>
        <p:spPr>
          <a:xfrm>
            <a:off x="677334" y="1614489"/>
            <a:ext cx="8596668" cy="4426874"/>
          </a:xfrm>
        </p:spPr>
        <p:txBody>
          <a:bodyPr>
            <a:normAutofit/>
          </a:bodyPr>
          <a:lstStyle/>
          <a:p>
            <a:r>
              <a:rPr lang="en-US" sz="3200" dirty="0"/>
              <a:t>The Spirit Himself bears witness with our spirit that we are </a:t>
            </a:r>
            <a:r>
              <a:rPr lang="en-US" sz="3200" dirty="0">
                <a:solidFill>
                  <a:srgbClr val="FF0000"/>
                </a:solidFill>
              </a:rPr>
              <a:t>children of God</a:t>
            </a:r>
            <a:r>
              <a:rPr lang="en-US" sz="3200" dirty="0"/>
              <a:t>, </a:t>
            </a:r>
          </a:p>
          <a:p>
            <a:r>
              <a:rPr lang="en-US" sz="3200" dirty="0"/>
              <a:t>and if children, then heirs--heirs of God and joint heirs with Christ, </a:t>
            </a:r>
            <a:r>
              <a:rPr lang="en-US" sz="3200" dirty="0">
                <a:solidFill>
                  <a:srgbClr val="FF0000"/>
                </a:solidFill>
              </a:rPr>
              <a:t>if indeed we suffer with [Him], </a:t>
            </a:r>
            <a:r>
              <a:rPr lang="en-US" sz="3200" dirty="0"/>
              <a:t>that we may also be glorified together. Rom 8:16-17</a:t>
            </a:r>
          </a:p>
        </p:txBody>
      </p:sp>
    </p:spTree>
    <p:extLst>
      <p:ext uri="{BB962C8B-B14F-4D97-AF65-F5344CB8AC3E}">
        <p14:creationId xmlns:p14="http://schemas.microsoft.com/office/powerpoint/2010/main" val="3002956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 name="Group 8">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3BE61C43-90FD-6146-BCEB-FCFBF2A0CCE8}"/>
              </a:ext>
            </a:extLst>
          </p:cNvPr>
          <p:cNvSpPr>
            <a:spLocks noGrp="1"/>
          </p:cNvSpPr>
          <p:nvPr>
            <p:ph type="title"/>
          </p:nvPr>
        </p:nvSpPr>
        <p:spPr>
          <a:xfrm>
            <a:off x="1418046" y="615864"/>
            <a:ext cx="4997041" cy="1898736"/>
          </a:xfrm>
        </p:spPr>
        <p:txBody>
          <a:bodyPr vert="horz" lIns="91440" tIns="45720" rIns="91440" bIns="45720" rtlCol="0" anchor="b">
            <a:normAutofit/>
          </a:bodyPr>
          <a:lstStyle/>
          <a:p>
            <a:r>
              <a:rPr lang="en-US" sz="5400" kern="1200" dirty="0">
                <a:solidFill>
                  <a:schemeClr val="accent1"/>
                </a:solidFill>
                <a:latin typeface="+mj-lt"/>
                <a:ea typeface="+mj-ea"/>
                <a:cs typeface="+mj-cs"/>
              </a:rPr>
              <a:t>The Holy Spirit </a:t>
            </a:r>
          </a:p>
        </p:txBody>
      </p:sp>
      <p:sp>
        <p:nvSpPr>
          <p:cNvPr id="3" name="Content Placeholder 2">
            <a:extLst>
              <a:ext uri="{FF2B5EF4-FFF2-40B4-BE49-F238E27FC236}">
                <a16:creationId xmlns:a16="http://schemas.microsoft.com/office/drawing/2014/main" id="{7FEE406B-B91B-3E46-948B-F141B0FDAEB3}"/>
              </a:ext>
            </a:extLst>
          </p:cNvPr>
          <p:cNvSpPr>
            <a:spLocks noGrp="1"/>
          </p:cNvSpPr>
          <p:nvPr>
            <p:ph idx="1"/>
          </p:nvPr>
        </p:nvSpPr>
        <p:spPr>
          <a:xfrm>
            <a:off x="1111539" y="2704866"/>
            <a:ext cx="4685928" cy="2499790"/>
          </a:xfrm>
        </p:spPr>
        <p:txBody>
          <a:bodyPr vert="horz" lIns="91440" tIns="45720" rIns="91440" bIns="45720" rtlCol="0" anchor="t">
            <a:noAutofit/>
          </a:bodyPr>
          <a:lstStyle/>
          <a:p>
            <a:pPr marL="0" indent="0">
              <a:buNone/>
            </a:pPr>
            <a:r>
              <a:rPr lang="en-US" sz="3200" dirty="0">
                <a:solidFill>
                  <a:schemeClr val="tx1">
                    <a:lumMod val="50000"/>
                    <a:lumOff val="50000"/>
                  </a:schemeClr>
                </a:solidFill>
              </a:rPr>
              <a:t>For as many as </a:t>
            </a:r>
            <a:r>
              <a:rPr lang="en-US" sz="3200" dirty="0">
                <a:solidFill>
                  <a:srgbClr val="FF0000"/>
                </a:solidFill>
              </a:rPr>
              <a:t>are led by the Spirit of God</a:t>
            </a:r>
            <a:r>
              <a:rPr lang="en-US" sz="3200" dirty="0">
                <a:solidFill>
                  <a:schemeClr val="tx1">
                    <a:lumMod val="50000"/>
                    <a:lumOff val="50000"/>
                  </a:schemeClr>
                </a:solidFill>
              </a:rPr>
              <a:t>, these are sons of God. Rom 8:14</a:t>
            </a:r>
          </a:p>
        </p:txBody>
      </p:sp>
      <p:pic>
        <p:nvPicPr>
          <p:cNvPr id="4" name="Picture 3">
            <a:extLst>
              <a:ext uri="{FF2B5EF4-FFF2-40B4-BE49-F238E27FC236}">
                <a16:creationId xmlns:a16="http://schemas.microsoft.com/office/drawing/2014/main" id="{6B9AEFFF-5157-7243-8F12-9DFFC14E85CB}"/>
              </a:ext>
            </a:extLst>
          </p:cNvPr>
          <p:cNvPicPr>
            <a:picLocks noChangeAspect="1"/>
          </p:cNvPicPr>
          <p:nvPr/>
        </p:nvPicPr>
        <p:blipFill>
          <a:blip r:embed="rId3"/>
          <a:stretch>
            <a:fillRect/>
          </a:stretch>
        </p:blipFill>
        <p:spPr>
          <a:xfrm>
            <a:off x="6095999" y="2122352"/>
            <a:ext cx="3082304" cy="3082304"/>
          </a:xfrm>
          <a:prstGeom prst="rect">
            <a:avLst/>
          </a:prstGeom>
        </p:spPr>
      </p:pic>
    </p:spTree>
    <p:extLst>
      <p:ext uri="{BB962C8B-B14F-4D97-AF65-F5344CB8AC3E}">
        <p14:creationId xmlns:p14="http://schemas.microsoft.com/office/powerpoint/2010/main" val="3168006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2D700-2B7C-7441-B965-6BC310F0C0CC}"/>
              </a:ext>
            </a:extLst>
          </p:cNvPr>
          <p:cNvSpPr>
            <a:spLocks noGrp="1"/>
          </p:cNvSpPr>
          <p:nvPr>
            <p:ph type="title"/>
          </p:nvPr>
        </p:nvSpPr>
        <p:spPr>
          <a:xfrm>
            <a:off x="676746" y="609600"/>
            <a:ext cx="4181004" cy="1090613"/>
          </a:xfrm>
        </p:spPr>
        <p:txBody>
          <a:bodyPr anchor="ctr">
            <a:normAutofit/>
          </a:bodyPr>
          <a:lstStyle/>
          <a:p>
            <a:r>
              <a:rPr lang="en-US" dirty="0"/>
              <a:t>Childish Behaviors: </a:t>
            </a:r>
          </a:p>
        </p:txBody>
      </p:sp>
      <p:sp>
        <p:nvSpPr>
          <p:cNvPr id="3" name="Content Placeholder 2">
            <a:extLst>
              <a:ext uri="{FF2B5EF4-FFF2-40B4-BE49-F238E27FC236}">
                <a16:creationId xmlns:a16="http://schemas.microsoft.com/office/drawing/2014/main" id="{259C307E-C21F-4949-97CD-0F6F8D033E86}"/>
              </a:ext>
            </a:extLst>
          </p:cNvPr>
          <p:cNvSpPr>
            <a:spLocks noGrp="1"/>
          </p:cNvSpPr>
          <p:nvPr>
            <p:ph idx="1"/>
          </p:nvPr>
        </p:nvSpPr>
        <p:spPr>
          <a:xfrm>
            <a:off x="685166" y="1700214"/>
            <a:ext cx="7272971" cy="4986336"/>
          </a:xfrm>
        </p:spPr>
        <p:txBody>
          <a:bodyPr>
            <a:normAutofit/>
          </a:bodyPr>
          <a:lstStyle/>
          <a:p>
            <a:r>
              <a:rPr lang="en-US" sz="3200" dirty="0"/>
              <a:t>What makes a behavior childish?</a:t>
            </a:r>
          </a:p>
          <a:p>
            <a:r>
              <a:rPr lang="en-US" sz="3200" dirty="0"/>
              <a:t>Irresponsible</a:t>
            </a:r>
          </a:p>
          <a:p>
            <a:r>
              <a:rPr lang="en-US" sz="3200" dirty="0"/>
              <a:t>Extremely polarized</a:t>
            </a:r>
          </a:p>
          <a:p>
            <a:r>
              <a:rPr lang="en-US" sz="3200" dirty="0"/>
              <a:t>All about me (doesn’t see the other)</a:t>
            </a:r>
          </a:p>
          <a:p>
            <a:r>
              <a:rPr lang="en-US" sz="3200" dirty="0"/>
              <a:t>Needy </a:t>
            </a:r>
          </a:p>
          <a:p>
            <a:r>
              <a:rPr lang="en-US" sz="3200" dirty="0"/>
              <a:t>Manipulative </a:t>
            </a:r>
          </a:p>
          <a:p>
            <a:r>
              <a:rPr lang="en-US" sz="3200" dirty="0"/>
              <a:t>Impatient </a:t>
            </a:r>
          </a:p>
          <a:p>
            <a:r>
              <a:rPr lang="en-US" sz="3200" dirty="0"/>
              <a:t>Relies on tangibles (control)</a:t>
            </a:r>
          </a:p>
          <a:p>
            <a:endParaRPr lang="en-US" dirty="0"/>
          </a:p>
        </p:txBody>
      </p:sp>
      <p:pic>
        <p:nvPicPr>
          <p:cNvPr id="4" name="Picture 3">
            <a:extLst>
              <a:ext uri="{FF2B5EF4-FFF2-40B4-BE49-F238E27FC236}">
                <a16:creationId xmlns:a16="http://schemas.microsoft.com/office/drawing/2014/main" id="{4B3E2AAD-B057-C443-9A95-279315F39357}"/>
              </a:ext>
            </a:extLst>
          </p:cNvPr>
          <p:cNvPicPr>
            <a:picLocks noChangeAspect="1"/>
          </p:cNvPicPr>
          <p:nvPr/>
        </p:nvPicPr>
        <p:blipFill>
          <a:blip r:embed="rId3"/>
          <a:stretch>
            <a:fillRect/>
          </a:stretch>
        </p:blipFill>
        <p:spPr>
          <a:xfrm>
            <a:off x="8099074" y="695325"/>
            <a:ext cx="3290637" cy="4205288"/>
          </a:xfrm>
          <a:prstGeom prst="rect">
            <a:avLst/>
          </a:prstGeom>
        </p:spPr>
      </p:pic>
    </p:spTree>
    <p:extLst>
      <p:ext uri="{BB962C8B-B14F-4D97-AF65-F5344CB8AC3E}">
        <p14:creationId xmlns:p14="http://schemas.microsoft.com/office/powerpoint/2010/main" val="811024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68591-F067-5345-9EA7-305965B785D2}"/>
              </a:ext>
            </a:extLst>
          </p:cNvPr>
          <p:cNvSpPr>
            <a:spLocks noGrp="1"/>
          </p:cNvSpPr>
          <p:nvPr>
            <p:ph type="title"/>
          </p:nvPr>
        </p:nvSpPr>
        <p:spPr/>
        <p:txBody>
          <a:bodyPr/>
          <a:lstStyle/>
          <a:p>
            <a:r>
              <a:rPr lang="en-US" dirty="0"/>
              <a:t>Do we do this with God?</a:t>
            </a:r>
          </a:p>
        </p:txBody>
      </p:sp>
      <p:sp>
        <p:nvSpPr>
          <p:cNvPr id="3" name="Content Placeholder 2">
            <a:extLst>
              <a:ext uri="{FF2B5EF4-FFF2-40B4-BE49-F238E27FC236}">
                <a16:creationId xmlns:a16="http://schemas.microsoft.com/office/drawing/2014/main" id="{87C80120-7C67-FF43-A09E-E5D7CA0E375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991148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44215-5324-8941-B10A-0F4EBE53B89F}"/>
              </a:ext>
            </a:extLst>
          </p:cNvPr>
          <p:cNvSpPr>
            <a:spLocks noGrp="1"/>
          </p:cNvSpPr>
          <p:nvPr>
            <p:ph type="title"/>
          </p:nvPr>
        </p:nvSpPr>
        <p:spPr>
          <a:xfrm>
            <a:off x="676746" y="609600"/>
            <a:ext cx="3729076" cy="1320800"/>
          </a:xfrm>
        </p:spPr>
        <p:txBody>
          <a:bodyPr anchor="ctr">
            <a:normAutofit/>
          </a:bodyPr>
          <a:lstStyle/>
          <a:p>
            <a:r>
              <a:rPr lang="en-US" dirty="0"/>
              <a:t>Catholic Epistle</a:t>
            </a:r>
          </a:p>
        </p:txBody>
      </p:sp>
      <p:sp>
        <p:nvSpPr>
          <p:cNvPr id="3" name="Content Placeholder 2">
            <a:extLst>
              <a:ext uri="{FF2B5EF4-FFF2-40B4-BE49-F238E27FC236}">
                <a16:creationId xmlns:a16="http://schemas.microsoft.com/office/drawing/2014/main" id="{8D85004F-5B63-B74C-8528-1CB86BDA47CD}"/>
              </a:ext>
            </a:extLst>
          </p:cNvPr>
          <p:cNvSpPr>
            <a:spLocks noGrp="1"/>
          </p:cNvSpPr>
          <p:nvPr>
            <p:ph idx="1"/>
          </p:nvPr>
        </p:nvSpPr>
        <p:spPr>
          <a:xfrm>
            <a:off x="685166" y="1828800"/>
            <a:ext cx="6526331" cy="4419599"/>
          </a:xfrm>
        </p:spPr>
        <p:txBody>
          <a:bodyPr>
            <a:noAutofit/>
          </a:bodyPr>
          <a:lstStyle/>
          <a:p>
            <a:r>
              <a:rPr lang="en-GB" sz="3200" dirty="0"/>
              <a:t>..by various trials, that the </a:t>
            </a:r>
            <a:r>
              <a:rPr lang="en-GB" sz="3200" dirty="0">
                <a:solidFill>
                  <a:srgbClr val="FF0000"/>
                </a:solidFill>
              </a:rPr>
              <a:t>genuineness of your faith</a:t>
            </a:r>
            <a:r>
              <a:rPr lang="en-GB" sz="3200" dirty="0"/>
              <a:t>, being much more precious than gold that perishes, though it is tested by fire, may be found to praise, </a:t>
            </a:r>
            <a:r>
              <a:rPr lang="en-GB" sz="3200" dirty="0" err="1"/>
              <a:t>honor</a:t>
            </a:r>
            <a:r>
              <a:rPr lang="en-GB" sz="3200" dirty="0"/>
              <a:t>, and glory…</a:t>
            </a:r>
            <a:endParaRPr lang="en-US" sz="3200" dirty="0"/>
          </a:p>
        </p:txBody>
      </p:sp>
      <p:pic>
        <p:nvPicPr>
          <p:cNvPr id="4" name="Picture 3">
            <a:extLst>
              <a:ext uri="{FF2B5EF4-FFF2-40B4-BE49-F238E27FC236}">
                <a16:creationId xmlns:a16="http://schemas.microsoft.com/office/drawing/2014/main" id="{9700050F-997F-084F-97E1-2B21AB4D4DAD}"/>
              </a:ext>
            </a:extLst>
          </p:cNvPr>
          <p:cNvPicPr>
            <a:picLocks noChangeAspect="1"/>
          </p:cNvPicPr>
          <p:nvPr/>
        </p:nvPicPr>
        <p:blipFill rotWithShape="1">
          <a:blip r:embed="rId2"/>
          <a:srcRect l="11574" r="10198"/>
          <a:stretch/>
        </p:blipFill>
        <p:spPr>
          <a:xfrm>
            <a:off x="7211498" y="1270000"/>
            <a:ext cx="4602747" cy="3294905"/>
          </a:xfrm>
          <a:prstGeom prst="rect">
            <a:avLst/>
          </a:prstGeom>
        </p:spPr>
      </p:pic>
    </p:spTree>
    <p:extLst>
      <p:ext uri="{BB962C8B-B14F-4D97-AF65-F5344CB8AC3E}">
        <p14:creationId xmlns:p14="http://schemas.microsoft.com/office/powerpoint/2010/main" val="224661085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469</Words>
  <Application>Microsoft Macintosh PowerPoint</Application>
  <PresentationFormat>Widescreen</PresentationFormat>
  <Paragraphs>44</Paragraphs>
  <Slides>11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Trebuchet MS</vt:lpstr>
      <vt:lpstr>Wingdings 3</vt:lpstr>
      <vt:lpstr>Facet</vt:lpstr>
      <vt:lpstr>Children of the Lord</vt:lpstr>
      <vt:lpstr>Matins Gospel </vt:lpstr>
      <vt:lpstr>Today’s Gospel</vt:lpstr>
      <vt:lpstr>Catholic Epistle</vt:lpstr>
      <vt:lpstr>The Holy Spirit </vt:lpstr>
      <vt:lpstr>The Holy Spirit </vt:lpstr>
      <vt:lpstr>Childish Behaviors: </vt:lpstr>
      <vt:lpstr>Do we do this with God?</vt:lpstr>
      <vt:lpstr>Catholic Epistle</vt:lpstr>
      <vt:lpstr>We pray.. </vt:lpstr>
      <vt:lpstr>Glory be to God Amen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Children of the Lord</dc:title>
  <dc:creator>Michael Armanyous</dc:creator>
  <cp:lastModifiedBy>Michael Armanyous</cp:lastModifiedBy>
  <cp:revision>2</cp:revision>
  <dcterms:created xsi:type="dcterms:W3CDTF">2019-06-09T08:01:05Z</dcterms:created>
  <dcterms:modified xsi:type="dcterms:W3CDTF">2019-06-09T09:21:14Z</dcterms:modified>
</cp:coreProperties>
</file>