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8" r:id="rId3"/>
    <p:sldId id="279" r:id="rId4"/>
    <p:sldId id="266" r:id="rId5"/>
    <p:sldId id="276" r:id="rId6"/>
    <p:sldId id="277" r:id="rId7"/>
    <p:sldId id="275" r:id="rId8"/>
    <p:sldId id="263" r:id="rId9"/>
    <p:sldId id="271"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33"/>
  </p:normalViewPr>
  <p:slideViewPr>
    <p:cSldViewPr snapToGrid="0" snapToObjects="1">
      <p:cViewPr varScale="1">
        <p:scale>
          <a:sx n="90" d="100"/>
          <a:sy n="90" d="100"/>
        </p:scale>
        <p:origin x="12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endParaRPr lang="en-US"/>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B1A24CD3-204F-4468-8EE4-28A6668D006A}" type="datetimeFigureOut">
              <a:rPr lang="en-US" smtClean="0"/>
              <a:t>5/25/19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B1A24CD3-204F-4468-8EE4-28A6668D006A}" type="datetimeFigureOut">
              <a:rPr lang="en-US" smtClean="0"/>
              <a:t>5/25/19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a:xfrm>
            <a:off x="174812" y="6356350"/>
            <a:ext cx="3863788" cy="365125"/>
          </a:xfrm>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Click icon to add picture</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p:txBody>
          <a:body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a:xfrm>
            <a:off x="3213847" y="6356350"/>
            <a:ext cx="4734112" cy="365125"/>
          </a:xfrm>
        </p:spPr>
        <p:txBody>
          <a:bodyPr/>
          <a:lstStyle/>
          <a:p>
            <a:endParaRPr lang="en-US"/>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Click icon to add picture</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a:xfrm>
            <a:off x="2178423" y="6356350"/>
            <a:ext cx="4926852" cy="365125"/>
          </a:xfrm>
        </p:spPr>
        <p:txBody>
          <a:bodyPr/>
          <a:lstStyle/>
          <a:p>
            <a:endParaRPr lang="en-US"/>
          </a:p>
        </p:txBody>
      </p:sp>
      <p:sp>
        <p:nvSpPr>
          <p:cNvPr id="6" name="Slide Number Placeholder 5"/>
          <p:cNvSpPr>
            <a:spLocks noGrp="1"/>
          </p:cNvSpPr>
          <p:nvPr>
            <p:ph type="sldNum" sz="quarter" idx="12"/>
          </p:nvPr>
        </p:nvSpPr>
        <p:spPr>
          <a:xfrm>
            <a:off x="331694" y="361016"/>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Click icon to add picture</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B1A24CD3-204F-4468-8EE4-28A6668D006A}" type="datetimeFigureOut">
              <a:rPr lang="en-US" smtClean="0"/>
              <a:t>5/25/19</a:t>
            </a:fld>
            <a:endParaRPr lang="en-US"/>
          </a:p>
        </p:txBody>
      </p:sp>
      <p:sp>
        <p:nvSpPr>
          <p:cNvPr id="5" name="Footer Placeholder 4"/>
          <p:cNvSpPr>
            <a:spLocks noGrp="1"/>
          </p:cNvSpPr>
          <p:nvPr>
            <p:ph type="ftr" sz="quarter" idx="11"/>
          </p:nvPr>
        </p:nvSpPr>
        <p:spPr>
          <a:xfrm>
            <a:off x="174812" y="6356350"/>
            <a:ext cx="5311588" cy="365125"/>
          </a:xfrm>
        </p:spPr>
        <p:txBody>
          <a:bodyPr/>
          <a:lstStyle/>
          <a:p>
            <a:endParaRPr lang="en-US"/>
          </a:p>
        </p:txBody>
      </p:sp>
      <p:sp>
        <p:nvSpPr>
          <p:cNvPr id="6" name="Slide Number Placeholder 5"/>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57AF16DE-A0D5-4438-950F-5B1E159C2C28}" type="slidenum">
              <a:rPr lang="en-US" smtClean="0"/>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Click icon to add picture</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7" name="Date Placeholder 6"/>
          <p:cNvSpPr>
            <a:spLocks noGrp="1"/>
          </p:cNvSpPr>
          <p:nvPr>
            <p:ph type="dt" sz="half" idx="10"/>
          </p:nvPr>
        </p:nvSpPr>
        <p:spPr/>
        <p:txBody>
          <a:bodyPr/>
          <a:lstStyle/>
          <a:p>
            <a:fld id="{B1A24CD3-204F-4468-8EE4-28A6668D006A}" type="datetimeFigureOut">
              <a:rPr lang="en-US" smtClean="0"/>
              <a:t>5/25/19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F16DE-A0D5-4438-950F-5B1E159C2C2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5" name="Date Placeholder 4"/>
          <p:cNvSpPr>
            <a:spLocks noGrp="1"/>
          </p:cNvSpPr>
          <p:nvPr>
            <p:ph type="dt" sz="half" idx="10"/>
          </p:nvPr>
        </p:nvSpPr>
        <p:spPr/>
        <p:txBody>
          <a:bodyPr/>
          <a:lstStyle/>
          <a:p>
            <a:fld id="{B1A24CD3-204F-4468-8EE4-28A6668D006A}" type="datetimeFigureOut">
              <a:rPr lang="en-US" smtClean="0"/>
              <a:t>5/25/19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F16DE-A0D5-4438-950F-5B1E159C2C28}" type="slidenum">
              <a:rPr lang="en-US" smtClean="0"/>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20" Type="http://schemas.openxmlformats.org/officeDocument/2006/relationships/theme" Target="../theme/theme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slideLayout" Target="../slideLayouts/slideLayout18.xml"/><Relationship Id="rId19" Type="http://schemas.openxmlformats.org/officeDocument/2006/relationships/slideLayout" Target="../slideLayouts/slideLayout19.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 level</a:t>
            </a:r>
          </a:p>
          <a:p>
            <a:pPr lvl="6"/>
            <a:r>
              <a:rPr lang="en-US" dirty="0" smtClean="0"/>
              <a:t>Seventh level</a:t>
            </a:r>
          </a:p>
          <a:p>
            <a:pPr lvl="7"/>
            <a:r>
              <a:rPr lang="en-US" dirty="0" smtClean="0"/>
              <a:t>Eighth level</a:t>
            </a:r>
          </a:p>
          <a:p>
            <a:pPr lvl="8"/>
            <a:r>
              <a:rPr lang="en-US" dirty="0" smtClean="0"/>
              <a:t>Ninth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B1A24CD3-204F-4468-8EE4-28A6668D006A}" type="datetimeFigureOut">
              <a:rPr lang="en-US" smtClean="0"/>
              <a:t>5/25/19</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endParaRPr lang="en-US"/>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57AF16DE-A0D5-4438-950F-5B1E159C2C2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Lst>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2525" y="5257800"/>
            <a:ext cx="5458968" cy="857251"/>
          </a:xfrm>
        </p:spPr>
        <p:txBody>
          <a:bodyPr>
            <a:normAutofit fontScale="90000"/>
          </a:bodyPr>
          <a:lstStyle/>
          <a:p>
            <a:pPr algn="ctr"/>
            <a:r>
              <a:rPr lang="en-US" sz="4800" b="1" dirty="0"/>
              <a:t>Glory of God </a:t>
            </a:r>
            <a:r>
              <a:rPr lang="en-US" sz="4800" b="1" dirty="0" smtClean="0"/>
              <a:t/>
            </a:r>
            <a:br>
              <a:rPr lang="en-US" sz="4800" b="1" dirty="0" smtClean="0"/>
            </a:br>
            <a:r>
              <a:rPr lang="en-US" sz="4800" b="1" dirty="0" smtClean="0"/>
              <a:t>Vs</a:t>
            </a:r>
            <a:br>
              <a:rPr lang="en-US" sz="4800" b="1" dirty="0" smtClean="0"/>
            </a:br>
            <a:r>
              <a:rPr lang="en-US" sz="4800" b="1" dirty="0" smtClean="0"/>
              <a:t> </a:t>
            </a:r>
            <a:r>
              <a:rPr lang="en-US" sz="4800" b="1" dirty="0"/>
              <a:t>Glory of Men</a:t>
            </a:r>
            <a:endParaRPr lang="en-US" sz="4800" b="1" dirty="0"/>
          </a:p>
        </p:txBody>
      </p:sp>
      <p:pic>
        <p:nvPicPr>
          <p:cNvPr id="5" name="Picture 4"/>
          <p:cNvPicPr>
            <a:picLocks noChangeAspect="1"/>
          </p:cNvPicPr>
          <p:nvPr/>
        </p:nvPicPr>
        <p:blipFill>
          <a:blip r:embed="rId2"/>
          <a:stretch>
            <a:fillRect/>
          </a:stretch>
        </p:blipFill>
        <p:spPr>
          <a:xfrm>
            <a:off x="627323" y="401866"/>
            <a:ext cx="4819678" cy="3614759"/>
          </a:xfrm>
          <a:prstGeom prst="rect">
            <a:avLst/>
          </a:prstGeom>
        </p:spPr>
      </p:pic>
    </p:spTree>
    <p:extLst>
      <p:ext uri="{BB962C8B-B14F-4D97-AF65-F5344CB8AC3E}">
        <p14:creationId xmlns:p14="http://schemas.microsoft.com/office/powerpoint/2010/main" val="1463813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charset="0"/>
                <a:ea typeface="Times New Roman" charset="0"/>
                <a:cs typeface="Times New Roman" charset="0"/>
              </a:rPr>
              <a:t>An obstacle to believe!!!</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800"/>
            <a:ext cx="8143876" cy="4105275"/>
          </a:xfrm>
        </p:spPr>
        <p:txBody>
          <a:bodyPr>
            <a:noAutofit/>
          </a:bodyPr>
          <a:lstStyle/>
          <a:p>
            <a:pPr algn="ctr"/>
            <a:r>
              <a:rPr lang="en-US" sz="4400" dirty="0">
                <a:latin typeface="Times New Roman" charset="0"/>
                <a:ea typeface="Times New Roman" charset="0"/>
                <a:cs typeface="Times New Roman" charset="0"/>
              </a:rPr>
              <a:t>How </a:t>
            </a:r>
            <a:r>
              <a:rPr lang="en-US" sz="4400" b="1" u="sng" dirty="0">
                <a:solidFill>
                  <a:srgbClr val="FF2929"/>
                </a:solidFill>
                <a:latin typeface="Times New Roman" charset="0"/>
                <a:ea typeface="Times New Roman" charset="0"/>
                <a:cs typeface="Times New Roman" charset="0"/>
              </a:rPr>
              <a:t>can you believe</a:t>
            </a:r>
            <a:r>
              <a:rPr lang="en-US" sz="4400" dirty="0">
                <a:latin typeface="Times New Roman" charset="0"/>
                <a:ea typeface="Times New Roman" charset="0"/>
                <a:cs typeface="Times New Roman" charset="0"/>
              </a:rPr>
              <a:t>, who receive honor from one another, and </a:t>
            </a:r>
            <a:r>
              <a:rPr lang="en-US" sz="4400" b="1" u="sng" dirty="0">
                <a:solidFill>
                  <a:srgbClr val="FF2929"/>
                </a:solidFill>
                <a:latin typeface="Times New Roman" charset="0"/>
                <a:ea typeface="Times New Roman" charset="0"/>
                <a:cs typeface="Times New Roman" charset="0"/>
              </a:rPr>
              <a:t>do not seek the honor that </a:t>
            </a:r>
            <a:r>
              <a:rPr lang="en-US" sz="4400" b="1" i="1" u="sng" dirty="0">
                <a:solidFill>
                  <a:srgbClr val="FF2929"/>
                </a:solidFill>
                <a:latin typeface="Times New Roman" charset="0"/>
                <a:ea typeface="Times New Roman" charset="0"/>
                <a:cs typeface="Times New Roman" charset="0"/>
              </a:rPr>
              <a:t>comes</a:t>
            </a:r>
            <a:r>
              <a:rPr lang="en-US" sz="4400" b="1" u="sng" dirty="0">
                <a:solidFill>
                  <a:srgbClr val="FF2929"/>
                </a:solidFill>
                <a:latin typeface="Times New Roman" charset="0"/>
                <a:ea typeface="Times New Roman" charset="0"/>
                <a:cs typeface="Times New Roman" charset="0"/>
              </a:rPr>
              <a:t> from the only God</a:t>
            </a:r>
            <a:r>
              <a:rPr lang="en-US" sz="4400" b="1" u="sng" dirty="0" smtClean="0">
                <a:solidFill>
                  <a:srgbClr val="FF2929"/>
                </a:solidFill>
                <a:latin typeface="Times New Roman" charset="0"/>
                <a:ea typeface="Times New Roman" charset="0"/>
                <a:cs typeface="Times New Roman" charset="0"/>
              </a:rPr>
              <a:t>?</a:t>
            </a:r>
            <a:r>
              <a:rPr lang="en-US" sz="4400" dirty="0" smtClean="0">
                <a:latin typeface="Times New Roman" charset="0"/>
                <a:ea typeface="Times New Roman" charset="0"/>
                <a:cs typeface="Times New Roman" charset="0"/>
              </a:rPr>
              <a:t> </a:t>
            </a:r>
            <a:r>
              <a:rPr lang="en-US" sz="4400" dirty="0" err="1" smtClean="0">
                <a:latin typeface="Times New Roman" charset="0"/>
                <a:ea typeface="Times New Roman" charset="0"/>
                <a:cs typeface="Times New Roman" charset="0"/>
              </a:rPr>
              <a:t>Jn</a:t>
            </a:r>
            <a:r>
              <a:rPr lang="en-US" sz="4400" dirty="0" smtClean="0">
                <a:latin typeface="Times New Roman" charset="0"/>
                <a:ea typeface="Times New Roman" charset="0"/>
                <a:cs typeface="Times New Roman" charset="0"/>
              </a:rPr>
              <a:t> 5:44</a:t>
            </a:r>
            <a:endParaRPr lang="en-US" sz="44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9787126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latin typeface="Times New Roman" charset="0"/>
                <a:ea typeface="Times New Roman" charset="0"/>
                <a:cs typeface="Times New Roman" charset="0"/>
              </a:rPr>
              <a:t>For</a:t>
            </a:r>
            <a:r>
              <a:rPr lang="en-US" b="1" u="sng" dirty="0">
                <a:latin typeface="Times New Roman" charset="0"/>
                <a:ea typeface="Times New Roman" charset="0"/>
                <a:cs typeface="Times New Roman" charset="0"/>
              </a:rPr>
              <a:t> the obtaining of the glory of our Lord Jesus </a:t>
            </a:r>
            <a:r>
              <a:rPr lang="en-US" b="1" u="sng" dirty="0" smtClean="0">
                <a:latin typeface="Times New Roman" charset="0"/>
                <a:ea typeface="Times New Roman" charset="0"/>
                <a:cs typeface="Times New Roman" charset="0"/>
              </a:rPr>
              <a:t>Christ !!</a:t>
            </a:r>
            <a:endParaRPr lang="en-US" b="1" u="sng" dirty="0"/>
          </a:p>
        </p:txBody>
      </p:sp>
      <p:sp>
        <p:nvSpPr>
          <p:cNvPr id="3" name="Content Placeholder 2"/>
          <p:cNvSpPr>
            <a:spLocks noGrp="1"/>
          </p:cNvSpPr>
          <p:nvPr>
            <p:ph idx="1"/>
          </p:nvPr>
        </p:nvSpPr>
        <p:spPr>
          <a:xfrm>
            <a:off x="457199" y="2209799"/>
            <a:ext cx="7815264" cy="4348163"/>
          </a:xfrm>
        </p:spPr>
        <p:txBody>
          <a:bodyPr>
            <a:noAutofit/>
          </a:bodyPr>
          <a:lstStyle/>
          <a:p>
            <a:pPr algn="just"/>
            <a:r>
              <a:rPr lang="en-US" sz="3200" b="1" baseline="30000" dirty="0">
                <a:latin typeface="Times New Roman" charset="0"/>
                <a:ea typeface="Times New Roman" charset="0"/>
                <a:cs typeface="Times New Roman" charset="0"/>
              </a:rPr>
              <a:t>13 </a:t>
            </a:r>
            <a:r>
              <a:rPr lang="en-US" sz="3200" dirty="0">
                <a:latin typeface="Times New Roman" charset="0"/>
                <a:ea typeface="Times New Roman" charset="0"/>
                <a:cs typeface="Times New Roman" charset="0"/>
              </a:rPr>
              <a:t>But we are </a:t>
            </a:r>
            <a:r>
              <a:rPr lang="en-US" sz="3200" dirty="0" smtClean="0">
                <a:latin typeface="Times New Roman" charset="0"/>
                <a:ea typeface="Times New Roman" charset="0"/>
                <a:cs typeface="Times New Roman" charset="0"/>
              </a:rPr>
              <a:t>bound </a:t>
            </a:r>
            <a:r>
              <a:rPr lang="en-US" sz="3200" dirty="0">
                <a:latin typeface="Times New Roman" charset="0"/>
                <a:ea typeface="Times New Roman" charset="0"/>
                <a:cs typeface="Times New Roman" charset="0"/>
              </a:rPr>
              <a:t>to give thanks to God always for you, brethren beloved by the Lord, because God from the </a:t>
            </a:r>
            <a:r>
              <a:rPr lang="en-US" sz="3200" b="1" dirty="0">
                <a:solidFill>
                  <a:srgbClr val="FF0000"/>
                </a:solidFill>
                <a:latin typeface="Times New Roman" charset="0"/>
                <a:ea typeface="Times New Roman" charset="0"/>
                <a:cs typeface="Times New Roman" charset="0"/>
              </a:rPr>
              <a:t>beginning chose you for salvation through </a:t>
            </a:r>
            <a:r>
              <a:rPr lang="en-US" sz="3200" b="1" dirty="0" smtClean="0">
                <a:solidFill>
                  <a:srgbClr val="FF0000"/>
                </a:solidFill>
                <a:latin typeface="Times New Roman" charset="0"/>
                <a:ea typeface="Times New Roman" charset="0"/>
                <a:cs typeface="Times New Roman" charset="0"/>
              </a:rPr>
              <a:t>sanctification </a:t>
            </a:r>
            <a:r>
              <a:rPr lang="en-US" sz="3200" b="1" dirty="0">
                <a:solidFill>
                  <a:srgbClr val="FF0000"/>
                </a:solidFill>
                <a:latin typeface="Times New Roman" charset="0"/>
                <a:ea typeface="Times New Roman" charset="0"/>
                <a:cs typeface="Times New Roman" charset="0"/>
              </a:rPr>
              <a:t>by the Spirit and belief in the truth</a:t>
            </a:r>
            <a:r>
              <a:rPr lang="en-US" sz="3200" dirty="0">
                <a:latin typeface="Times New Roman" charset="0"/>
                <a:ea typeface="Times New Roman" charset="0"/>
                <a:cs typeface="Times New Roman" charset="0"/>
              </a:rPr>
              <a:t>, </a:t>
            </a:r>
            <a:r>
              <a:rPr lang="en-US" sz="3200" b="1" baseline="30000" dirty="0">
                <a:latin typeface="Times New Roman" charset="0"/>
                <a:ea typeface="Times New Roman" charset="0"/>
                <a:cs typeface="Times New Roman" charset="0"/>
              </a:rPr>
              <a:t>14 </a:t>
            </a:r>
            <a:r>
              <a:rPr lang="en-US" sz="3200" dirty="0">
                <a:latin typeface="Times New Roman" charset="0"/>
                <a:ea typeface="Times New Roman" charset="0"/>
                <a:cs typeface="Times New Roman" charset="0"/>
              </a:rPr>
              <a:t>to which He </a:t>
            </a:r>
            <a:r>
              <a:rPr lang="en-US" sz="3200" b="1" dirty="0">
                <a:solidFill>
                  <a:srgbClr val="FF0000"/>
                </a:solidFill>
                <a:latin typeface="Times New Roman" charset="0"/>
                <a:ea typeface="Times New Roman" charset="0"/>
                <a:cs typeface="Times New Roman" charset="0"/>
              </a:rPr>
              <a:t>called you by our gospel, for the obtaining of the glory of our Lord Jesus Christ</a:t>
            </a:r>
            <a:r>
              <a:rPr lang="en-US" sz="3200" b="1" dirty="0" smtClean="0">
                <a:solidFill>
                  <a:srgbClr val="FF0000"/>
                </a:solidFill>
                <a:latin typeface="Times New Roman" charset="0"/>
                <a:ea typeface="Times New Roman" charset="0"/>
                <a:cs typeface="Times New Roman" charset="0"/>
              </a:rPr>
              <a:t>.</a:t>
            </a:r>
            <a:r>
              <a:rPr lang="en-US" sz="3200" dirty="0" smtClean="0">
                <a:latin typeface="Times New Roman" charset="0"/>
                <a:ea typeface="Times New Roman" charset="0"/>
                <a:cs typeface="Times New Roman" charset="0"/>
              </a:rPr>
              <a:t> 2 </a:t>
            </a:r>
            <a:r>
              <a:rPr lang="en-US" sz="3200" dirty="0" err="1" smtClean="0">
                <a:latin typeface="Times New Roman" charset="0"/>
                <a:ea typeface="Times New Roman" charset="0"/>
                <a:cs typeface="Times New Roman" charset="0"/>
              </a:rPr>
              <a:t>Thes</a:t>
            </a:r>
            <a:r>
              <a:rPr lang="en-US" sz="3200" dirty="0" smtClean="0">
                <a:latin typeface="Times New Roman" charset="0"/>
                <a:ea typeface="Times New Roman" charset="0"/>
                <a:cs typeface="Times New Roman" charset="0"/>
              </a:rPr>
              <a:t> 2:13,14</a:t>
            </a:r>
            <a:endParaRPr lang="en-US" sz="32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1481238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9603" y="342900"/>
            <a:ext cx="6508377" cy="1143000"/>
          </a:xfrm>
        </p:spPr>
        <p:txBody>
          <a:bodyPr/>
          <a:lstStyle/>
          <a:p>
            <a:pPr algn="ctr"/>
            <a:r>
              <a:rPr lang="en-US" sz="4400" b="1" u="sng" dirty="0" smtClean="0">
                <a:latin typeface="Times New Roman" charset="0"/>
                <a:ea typeface="Times New Roman" charset="0"/>
                <a:cs typeface="Times New Roman" charset="0"/>
              </a:rPr>
              <a:t>Glory of God</a:t>
            </a:r>
            <a:endParaRPr lang="en-US" sz="4400"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1785939"/>
            <a:ext cx="8386527" cy="4945840"/>
          </a:xfrm>
        </p:spPr>
        <p:txBody>
          <a:bodyPr>
            <a:noAutofit/>
          </a:bodyPr>
          <a:lstStyle/>
          <a:p>
            <a:r>
              <a:rPr lang="en-US" sz="2800" b="1" dirty="0">
                <a:latin typeface="Times New Roman" charset="0"/>
                <a:ea typeface="Times New Roman" charset="0"/>
                <a:cs typeface="Times New Roman" charset="0"/>
              </a:rPr>
              <a:t>13 </a:t>
            </a:r>
            <a:r>
              <a:rPr lang="en-US" sz="2800" dirty="0">
                <a:latin typeface="Times New Roman" charset="0"/>
                <a:ea typeface="Times New Roman" charset="0"/>
                <a:cs typeface="Times New Roman" charset="0"/>
              </a:rPr>
              <a:t>Then the priest of Zeus, whose temple was in front of their city, </a:t>
            </a:r>
            <a:r>
              <a:rPr lang="en-US" sz="2800" b="1" dirty="0">
                <a:solidFill>
                  <a:srgbClr val="FF0000"/>
                </a:solidFill>
                <a:latin typeface="Times New Roman" charset="0"/>
                <a:ea typeface="Times New Roman" charset="0"/>
                <a:cs typeface="Times New Roman" charset="0"/>
              </a:rPr>
              <a:t>brought oxen and garlands to the gates, intending to sacrifice with the multitudes</a:t>
            </a:r>
            <a:r>
              <a:rPr lang="en-US" sz="2800" dirty="0">
                <a:latin typeface="Times New Roman" charset="0"/>
                <a:ea typeface="Times New Roman" charset="0"/>
                <a:cs typeface="Times New Roman" charset="0"/>
              </a:rPr>
              <a:t>.</a:t>
            </a:r>
          </a:p>
          <a:p>
            <a:r>
              <a:rPr lang="en-US" sz="2800" b="1" dirty="0">
                <a:latin typeface="Times New Roman" charset="0"/>
                <a:ea typeface="Times New Roman" charset="0"/>
                <a:cs typeface="Times New Roman" charset="0"/>
              </a:rPr>
              <a:t>14 </a:t>
            </a:r>
            <a:r>
              <a:rPr lang="en-US" sz="2800" dirty="0">
                <a:latin typeface="Times New Roman" charset="0"/>
                <a:ea typeface="Times New Roman" charset="0"/>
                <a:cs typeface="Times New Roman" charset="0"/>
              </a:rPr>
              <a:t>But when the apostles Barnabas and Paul heard this, </a:t>
            </a:r>
            <a:r>
              <a:rPr lang="en-US" sz="2800" b="1" u="sng" dirty="0">
                <a:solidFill>
                  <a:srgbClr val="FF0000"/>
                </a:solidFill>
                <a:latin typeface="Times New Roman" charset="0"/>
                <a:ea typeface="Times New Roman" charset="0"/>
                <a:cs typeface="Times New Roman" charset="0"/>
              </a:rPr>
              <a:t>they tore their clothes and ran in among the multitude, crying out </a:t>
            </a:r>
            <a:r>
              <a:rPr lang="en-US" sz="2800" b="1" dirty="0">
                <a:latin typeface="Times New Roman" charset="0"/>
                <a:ea typeface="Times New Roman" charset="0"/>
                <a:cs typeface="Times New Roman" charset="0"/>
              </a:rPr>
              <a:t>15 </a:t>
            </a:r>
            <a:r>
              <a:rPr lang="en-US" sz="2800" dirty="0">
                <a:latin typeface="Times New Roman" charset="0"/>
                <a:ea typeface="Times New Roman" charset="0"/>
                <a:cs typeface="Times New Roman" charset="0"/>
              </a:rPr>
              <a:t>and saying, “</a:t>
            </a:r>
            <a:r>
              <a:rPr lang="en-US" sz="2800" dirty="0">
                <a:solidFill>
                  <a:srgbClr val="FF0000"/>
                </a:solidFill>
                <a:latin typeface="Times New Roman" charset="0"/>
                <a:ea typeface="Times New Roman" charset="0"/>
                <a:cs typeface="Times New Roman" charset="0"/>
              </a:rPr>
              <a:t>Men, why are you doing these things? We also are men with the same nature as you, and preach to you that you should turn from these useless things to the living God, who made the heaven, the earth, the sea, and all things that are in </a:t>
            </a:r>
            <a:r>
              <a:rPr lang="en-US" sz="2800" dirty="0" smtClean="0">
                <a:solidFill>
                  <a:srgbClr val="FF0000"/>
                </a:solidFill>
                <a:latin typeface="Times New Roman" charset="0"/>
                <a:ea typeface="Times New Roman" charset="0"/>
                <a:cs typeface="Times New Roman" charset="0"/>
              </a:rPr>
              <a:t>them. </a:t>
            </a:r>
            <a:r>
              <a:rPr lang="en-US" sz="2800" dirty="0" smtClean="0">
                <a:solidFill>
                  <a:schemeClr val="tx1"/>
                </a:solidFill>
                <a:latin typeface="Times New Roman" charset="0"/>
                <a:ea typeface="Times New Roman" charset="0"/>
                <a:cs typeface="Times New Roman" charset="0"/>
              </a:rPr>
              <a:t>Acts 14:13,14</a:t>
            </a:r>
            <a:endParaRPr lang="en-US" sz="2800" b="1" dirty="0">
              <a:solidFill>
                <a:srgbClr val="FF00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313946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199" y="1800226"/>
            <a:ext cx="7759204" cy="4325938"/>
          </a:xfrm>
        </p:spPr>
        <p:txBody>
          <a:bodyPr>
            <a:normAutofit/>
          </a:bodyPr>
          <a:lstStyle/>
          <a:p>
            <a:pPr algn="ctr"/>
            <a:r>
              <a:rPr lang="en-US" sz="4400" b="1" dirty="0" smtClean="0">
                <a:latin typeface="Times New Roman" charset="0"/>
                <a:ea typeface="Times New Roman" charset="0"/>
                <a:cs typeface="Times New Roman" charset="0"/>
              </a:rPr>
              <a:t>19</a:t>
            </a:r>
            <a:r>
              <a:rPr lang="en-US" sz="4400" b="1" dirty="0">
                <a:latin typeface="Times New Roman" charset="0"/>
                <a:ea typeface="Times New Roman" charset="0"/>
                <a:cs typeface="Times New Roman" charset="0"/>
              </a:rPr>
              <a:t> </a:t>
            </a:r>
            <a:r>
              <a:rPr lang="en-US" sz="4400" dirty="0">
                <a:latin typeface="Times New Roman" charset="0"/>
                <a:ea typeface="Times New Roman" charset="0"/>
                <a:cs typeface="Times New Roman" charset="0"/>
              </a:rPr>
              <a:t>Then Jews from Antioch and </a:t>
            </a:r>
            <a:r>
              <a:rPr lang="en-US" sz="4400" dirty="0" err="1">
                <a:latin typeface="Times New Roman" charset="0"/>
                <a:ea typeface="Times New Roman" charset="0"/>
                <a:cs typeface="Times New Roman" charset="0"/>
              </a:rPr>
              <a:t>Iconium</a:t>
            </a:r>
            <a:r>
              <a:rPr lang="en-US" sz="4400" dirty="0">
                <a:latin typeface="Times New Roman" charset="0"/>
                <a:ea typeface="Times New Roman" charset="0"/>
                <a:cs typeface="Times New Roman" charset="0"/>
              </a:rPr>
              <a:t> came there; and having persuaded the multitudes, </a:t>
            </a:r>
            <a:r>
              <a:rPr lang="en-US" sz="4400" b="1" dirty="0">
                <a:solidFill>
                  <a:schemeClr val="accent1">
                    <a:lumMod val="60000"/>
                    <a:lumOff val="40000"/>
                  </a:schemeClr>
                </a:solidFill>
                <a:latin typeface="Times New Roman" charset="0"/>
                <a:ea typeface="Times New Roman" charset="0"/>
                <a:cs typeface="Times New Roman" charset="0"/>
              </a:rPr>
              <a:t>they stoned Paul </a:t>
            </a:r>
            <a:r>
              <a:rPr lang="en-US" sz="4400" b="1" i="1" dirty="0">
                <a:solidFill>
                  <a:schemeClr val="accent1">
                    <a:lumMod val="60000"/>
                    <a:lumOff val="40000"/>
                  </a:schemeClr>
                </a:solidFill>
                <a:latin typeface="Times New Roman" charset="0"/>
                <a:ea typeface="Times New Roman" charset="0"/>
                <a:cs typeface="Times New Roman" charset="0"/>
              </a:rPr>
              <a:t>and</a:t>
            </a:r>
            <a:r>
              <a:rPr lang="en-US" sz="4400" b="1" dirty="0">
                <a:solidFill>
                  <a:schemeClr val="accent1">
                    <a:lumMod val="60000"/>
                    <a:lumOff val="40000"/>
                  </a:schemeClr>
                </a:solidFill>
                <a:latin typeface="Times New Roman" charset="0"/>
                <a:ea typeface="Times New Roman" charset="0"/>
                <a:cs typeface="Times New Roman" charset="0"/>
              </a:rPr>
              <a:t> dragged </a:t>
            </a:r>
            <a:r>
              <a:rPr lang="en-US" sz="4400" b="1" i="1" dirty="0">
                <a:solidFill>
                  <a:schemeClr val="accent1">
                    <a:lumMod val="60000"/>
                    <a:lumOff val="40000"/>
                  </a:schemeClr>
                </a:solidFill>
                <a:latin typeface="Times New Roman" charset="0"/>
                <a:ea typeface="Times New Roman" charset="0"/>
                <a:cs typeface="Times New Roman" charset="0"/>
              </a:rPr>
              <a:t>him</a:t>
            </a:r>
            <a:r>
              <a:rPr lang="en-US" sz="4400" b="1" dirty="0">
                <a:solidFill>
                  <a:schemeClr val="accent1">
                    <a:lumMod val="60000"/>
                    <a:lumOff val="40000"/>
                  </a:schemeClr>
                </a:solidFill>
                <a:latin typeface="Times New Roman" charset="0"/>
                <a:ea typeface="Times New Roman" charset="0"/>
                <a:cs typeface="Times New Roman" charset="0"/>
              </a:rPr>
              <a:t> out of the city, supposing him to be dead.</a:t>
            </a:r>
            <a:r>
              <a:rPr lang="en-US" sz="4400" dirty="0">
                <a:latin typeface="Times New Roman" charset="0"/>
                <a:ea typeface="Times New Roman" charset="0"/>
                <a:cs typeface="Times New Roman" charset="0"/>
              </a:rPr>
              <a:t> </a:t>
            </a:r>
            <a:r>
              <a:rPr lang="en-US" sz="4400" dirty="0" smtClean="0">
                <a:latin typeface="Times New Roman" charset="0"/>
                <a:ea typeface="Times New Roman" charset="0"/>
                <a:cs typeface="Times New Roman" charset="0"/>
              </a:rPr>
              <a:t> Acts 14:19</a:t>
            </a:r>
            <a:endParaRPr lang="en-US" sz="4800" b="1" dirty="0">
              <a:latin typeface="Times New Roman" charset="0"/>
              <a:ea typeface="Times New Roman" charset="0"/>
              <a:cs typeface="Times New Roman" charset="0"/>
            </a:endParaRPr>
          </a:p>
          <a:p>
            <a:endParaRPr lang="en-US" dirty="0"/>
          </a:p>
        </p:txBody>
      </p:sp>
    </p:spTree>
    <p:extLst>
      <p:ext uri="{BB962C8B-B14F-4D97-AF65-F5344CB8AC3E}">
        <p14:creationId xmlns:p14="http://schemas.microsoft.com/office/powerpoint/2010/main" val="35805735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t>Glory of Men</a:t>
            </a:r>
            <a:endParaRPr lang="en-US" b="1" u="sng" dirty="0"/>
          </a:p>
        </p:txBody>
      </p:sp>
      <p:sp>
        <p:nvSpPr>
          <p:cNvPr id="3" name="Content Placeholder 2"/>
          <p:cNvSpPr>
            <a:spLocks noGrp="1"/>
          </p:cNvSpPr>
          <p:nvPr>
            <p:ph idx="1"/>
          </p:nvPr>
        </p:nvSpPr>
        <p:spPr>
          <a:xfrm>
            <a:off x="457199" y="1628775"/>
            <a:ext cx="7912210" cy="4950009"/>
          </a:xfrm>
        </p:spPr>
        <p:txBody>
          <a:bodyPr>
            <a:noAutofit/>
          </a:bodyPr>
          <a:lstStyle/>
          <a:p>
            <a:pPr algn="ctr"/>
            <a:r>
              <a:rPr lang="en-US" sz="3600" b="1" dirty="0">
                <a:latin typeface="Times New Roman" charset="0"/>
                <a:ea typeface="Times New Roman" charset="0"/>
                <a:cs typeface="Times New Roman" charset="0"/>
              </a:rPr>
              <a:t>21 </a:t>
            </a:r>
            <a:r>
              <a:rPr lang="en-US" sz="3600" dirty="0">
                <a:latin typeface="Times New Roman" charset="0"/>
                <a:ea typeface="Times New Roman" charset="0"/>
                <a:cs typeface="Times New Roman" charset="0"/>
              </a:rPr>
              <a:t>So on a set day Herod, arrayed in royal apparel, </a:t>
            </a:r>
            <a:r>
              <a:rPr lang="en-US" sz="3600" b="1" dirty="0">
                <a:solidFill>
                  <a:srgbClr val="FF2929"/>
                </a:solidFill>
                <a:latin typeface="Times New Roman" charset="0"/>
                <a:ea typeface="Times New Roman" charset="0"/>
                <a:cs typeface="Times New Roman" charset="0"/>
              </a:rPr>
              <a:t>sat on his throne and gave an oration to them</a:t>
            </a:r>
            <a:r>
              <a:rPr lang="en-US" sz="3600" dirty="0">
                <a:latin typeface="Times New Roman" charset="0"/>
                <a:ea typeface="Times New Roman" charset="0"/>
                <a:cs typeface="Times New Roman" charset="0"/>
              </a:rPr>
              <a:t>. </a:t>
            </a:r>
            <a:r>
              <a:rPr lang="en-US" sz="3600" b="1" dirty="0">
                <a:latin typeface="Times New Roman" charset="0"/>
                <a:ea typeface="Times New Roman" charset="0"/>
                <a:cs typeface="Times New Roman" charset="0"/>
              </a:rPr>
              <a:t>22 </a:t>
            </a:r>
            <a:r>
              <a:rPr lang="en-US" sz="3600" dirty="0">
                <a:latin typeface="Times New Roman" charset="0"/>
                <a:ea typeface="Times New Roman" charset="0"/>
                <a:cs typeface="Times New Roman" charset="0"/>
              </a:rPr>
              <a:t>And the people kept shouting, </a:t>
            </a:r>
            <a:r>
              <a:rPr lang="en-US" sz="3600" b="1" u="sng" dirty="0">
                <a:solidFill>
                  <a:srgbClr val="FF2929"/>
                </a:solidFill>
                <a:latin typeface="Times New Roman" charset="0"/>
                <a:ea typeface="Times New Roman" charset="0"/>
                <a:cs typeface="Times New Roman" charset="0"/>
              </a:rPr>
              <a:t>“The voice of a god and not of a man!” </a:t>
            </a:r>
            <a:r>
              <a:rPr lang="en-US" sz="3600" b="1" dirty="0">
                <a:latin typeface="Times New Roman" charset="0"/>
                <a:ea typeface="Times New Roman" charset="0"/>
                <a:cs typeface="Times New Roman" charset="0"/>
              </a:rPr>
              <a:t>23 </a:t>
            </a:r>
            <a:r>
              <a:rPr lang="en-US" sz="3600" dirty="0">
                <a:latin typeface="Times New Roman" charset="0"/>
                <a:ea typeface="Times New Roman" charset="0"/>
                <a:cs typeface="Times New Roman" charset="0"/>
              </a:rPr>
              <a:t>Then </a:t>
            </a:r>
            <a:r>
              <a:rPr lang="en-US" sz="3600" b="1" dirty="0">
                <a:solidFill>
                  <a:srgbClr val="FF2929"/>
                </a:solidFill>
                <a:latin typeface="Times New Roman" charset="0"/>
                <a:ea typeface="Times New Roman" charset="0"/>
                <a:cs typeface="Times New Roman" charset="0"/>
              </a:rPr>
              <a:t>immediately</a:t>
            </a:r>
            <a:r>
              <a:rPr lang="en-US" sz="3600" dirty="0">
                <a:latin typeface="Times New Roman" charset="0"/>
                <a:ea typeface="Times New Roman" charset="0"/>
                <a:cs typeface="Times New Roman" charset="0"/>
              </a:rPr>
              <a:t> an angel of the Lord struck him, </a:t>
            </a:r>
            <a:r>
              <a:rPr lang="en-US" sz="3600" b="1" dirty="0">
                <a:solidFill>
                  <a:srgbClr val="FF2929"/>
                </a:solidFill>
                <a:latin typeface="Times New Roman" charset="0"/>
                <a:ea typeface="Times New Roman" charset="0"/>
                <a:cs typeface="Times New Roman" charset="0"/>
              </a:rPr>
              <a:t>because he did not give glory to God</a:t>
            </a:r>
            <a:r>
              <a:rPr lang="en-US" sz="3600" dirty="0">
                <a:latin typeface="Times New Roman" charset="0"/>
                <a:ea typeface="Times New Roman" charset="0"/>
                <a:cs typeface="Times New Roman" charset="0"/>
              </a:rPr>
              <a:t>. And he was eaten by worms and died</a:t>
            </a:r>
            <a:r>
              <a:rPr lang="en-US" sz="3600" dirty="0" smtClean="0">
                <a:latin typeface="Times New Roman" charset="0"/>
                <a:ea typeface="Times New Roman" charset="0"/>
                <a:cs typeface="Times New Roman" charset="0"/>
              </a:rPr>
              <a:t>. Acts 12:21-23</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3962540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b="1" u="sng" dirty="0" smtClean="0">
                <a:latin typeface="Times New Roman" charset="0"/>
                <a:ea typeface="Times New Roman" charset="0"/>
                <a:cs typeface="Times New Roman" charset="0"/>
              </a:rPr>
              <a:t>The Key to Glory of God</a:t>
            </a:r>
            <a:endParaRPr lang="en-US" b="1" u="sng"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1912437"/>
            <a:ext cx="7805106" cy="4543951"/>
          </a:xfrm>
        </p:spPr>
        <p:txBody>
          <a:bodyPr>
            <a:noAutofit/>
          </a:bodyPr>
          <a:lstStyle/>
          <a:p>
            <a:pPr algn="ctr"/>
            <a:r>
              <a:rPr lang="en-US" sz="3200" b="1" dirty="0">
                <a:latin typeface="Times New Roman" charset="0"/>
                <a:ea typeface="Times New Roman" charset="0"/>
                <a:cs typeface="Times New Roman" charset="0"/>
              </a:rPr>
              <a:t>35 </a:t>
            </a:r>
            <a:r>
              <a:rPr lang="en-US" sz="3200" dirty="0">
                <a:latin typeface="Times New Roman" charset="0"/>
                <a:ea typeface="Times New Roman" charset="0"/>
                <a:cs typeface="Times New Roman" charset="0"/>
              </a:rPr>
              <a:t>Then Jesus said to them, “A little while longer the light is with you. </a:t>
            </a:r>
            <a:r>
              <a:rPr lang="en-US" sz="3200" b="1" u="sng" dirty="0">
                <a:solidFill>
                  <a:srgbClr val="FF2929"/>
                </a:solidFill>
                <a:latin typeface="Times New Roman" charset="0"/>
                <a:ea typeface="Times New Roman" charset="0"/>
                <a:cs typeface="Times New Roman" charset="0"/>
              </a:rPr>
              <a:t>Walk while you have the light, lest darkness overtake you</a:t>
            </a:r>
            <a:r>
              <a:rPr lang="en-US" sz="3200" dirty="0">
                <a:latin typeface="Times New Roman" charset="0"/>
                <a:ea typeface="Times New Roman" charset="0"/>
                <a:cs typeface="Times New Roman" charset="0"/>
              </a:rPr>
              <a:t>; he who walks in darkness does not know where he is going. </a:t>
            </a:r>
            <a:r>
              <a:rPr lang="en-US" sz="3200" b="1" dirty="0">
                <a:latin typeface="Times New Roman" charset="0"/>
                <a:ea typeface="Times New Roman" charset="0"/>
                <a:cs typeface="Times New Roman" charset="0"/>
              </a:rPr>
              <a:t>36</a:t>
            </a:r>
            <a:r>
              <a:rPr lang="en-US" sz="3200" u="sng" dirty="0">
                <a:solidFill>
                  <a:srgbClr val="FF2929"/>
                </a:solidFill>
                <a:latin typeface="Times New Roman" charset="0"/>
                <a:ea typeface="Times New Roman" charset="0"/>
                <a:cs typeface="Times New Roman" charset="0"/>
              </a:rPr>
              <a:t> While you have the light, believe in the light, that you may become sons of light.</a:t>
            </a:r>
            <a:r>
              <a:rPr lang="en-US" sz="3200" dirty="0">
                <a:latin typeface="Times New Roman" charset="0"/>
                <a:ea typeface="Times New Roman" charset="0"/>
                <a:cs typeface="Times New Roman" charset="0"/>
              </a:rPr>
              <a:t>” These things Jesus spoke, and departed, and was hidden from </a:t>
            </a:r>
            <a:r>
              <a:rPr lang="en-US" sz="3200" dirty="0" smtClean="0">
                <a:latin typeface="Times New Roman" charset="0"/>
                <a:ea typeface="Times New Roman" charset="0"/>
                <a:cs typeface="Times New Roman" charset="0"/>
              </a:rPr>
              <a:t>them. </a:t>
            </a:r>
            <a:r>
              <a:rPr lang="en-US" sz="3600" dirty="0" err="1" smtClean="0">
                <a:latin typeface="Times New Roman" charset="0"/>
                <a:ea typeface="Times New Roman" charset="0"/>
                <a:cs typeface="Times New Roman" charset="0"/>
              </a:rPr>
              <a:t>Jn</a:t>
            </a:r>
            <a:r>
              <a:rPr lang="en-US" sz="3600" dirty="0" smtClean="0">
                <a:latin typeface="Times New Roman" charset="0"/>
                <a:ea typeface="Times New Roman" charset="0"/>
                <a:cs typeface="Times New Roman" charset="0"/>
              </a:rPr>
              <a:t> </a:t>
            </a:r>
            <a:r>
              <a:rPr lang="en-US" sz="3600" dirty="0" smtClean="0">
                <a:latin typeface="Times New Roman" charset="0"/>
                <a:ea typeface="Times New Roman" charset="0"/>
                <a:cs typeface="Times New Roman" charset="0"/>
              </a:rPr>
              <a:t>12:35,36</a:t>
            </a:r>
            <a:endParaRPr lang="en-US" sz="3600" dirty="0">
              <a:latin typeface="Times New Roman" charset="0"/>
              <a:ea typeface="Times New Roman" charset="0"/>
              <a:cs typeface="Times New Roman" charset="0"/>
            </a:endParaRPr>
          </a:p>
        </p:txBody>
      </p:sp>
    </p:spTree>
    <p:extLst>
      <p:ext uri="{BB962C8B-B14F-4D97-AF65-F5344CB8AC3E}">
        <p14:creationId xmlns:p14="http://schemas.microsoft.com/office/powerpoint/2010/main" val="7650850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u="sng" dirty="0" smtClean="0">
                <a:latin typeface="Times New Roman" charset="0"/>
                <a:ea typeface="Times New Roman" charset="0"/>
                <a:cs typeface="Times New Roman" charset="0"/>
              </a:rPr>
              <a:t>Applications</a:t>
            </a:r>
            <a:endParaRPr lang="en-US" dirty="0">
              <a:latin typeface="Times New Roman" charset="0"/>
              <a:ea typeface="Times New Roman" charset="0"/>
              <a:cs typeface="Times New Roman" charset="0"/>
            </a:endParaRPr>
          </a:p>
        </p:txBody>
      </p:sp>
      <p:sp>
        <p:nvSpPr>
          <p:cNvPr id="3" name="Content Placeholder 2"/>
          <p:cNvSpPr>
            <a:spLocks noGrp="1"/>
          </p:cNvSpPr>
          <p:nvPr>
            <p:ph idx="1"/>
          </p:nvPr>
        </p:nvSpPr>
        <p:spPr>
          <a:xfrm>
            <a:off x="457199" y="2209800"/>
            <a:ext cx="7621499" cy="4185390"/>
          </a:xfrm>
        </p:spPr>
        <p:txBody>
          <a:bodyPr>
            <a:noAutofit/>
          </a:bodyPr>
          <a:lstStyle/>
          <a:p>
            <a:pPr marL="457200" indent="-457200">
              <a:buFont typeface="+mj-lt"/>
              <a:buAutoNum type="arabicPeriod"/>
            </a:pPr>
            <a:r>
              <a:rPr lang="en-US" sz="3600" b="1" dirty="0" smtClean="0">
                <a:latin typeface="Times New Roman" charset="0"/>
                <a:ea typeface="Times New Roman" charset="0"/>
                <a:cs typeface="Times New Roman" charset="0"/>
              </a:rPr>
              <a:t>Ask yourself : Am I seeking his glory at home, Church ,work …</a:t>
            </a:r>
            <a:r>
              <a:rPr lang="en-US" sz="3600" b="1" dirty="0" err="1">
                <a:latin typeface="Times New Roman" charset="0"/>
                <a:ea typeface="Times New Roman" charset="0"/>
                <a:cs typeface="Times New Roman" charset="0"/>
              </a:rPr>
              <a:t>e</a:t>
            </a:r>
            <a:r>
              <a:rPr lang="en-US" sz="3600" b="1" dirty="0" err="1" smtClean="0">
                <a:latin typeface="Times New Roman" charset="0"/>
                <a:ea typeface="Times New Roman" charset="0"/>
                <a:cs typeface="Times New Roman" charset="0"/>
              </a:rPr>
              <a:t>ct</a:t>
            </a:r>
            <a:r>
              <a:rPr lang="en-US" sz="3600" b="1" dirty="0" smtClean="0">
                <a:latin typeface="Times New Roman" charset="0"/>
                <a:ea typeface="Times New Roman" charset="0"/>
                <a:cs typeface="Times New Roman" charset="0"/>
              </a:rPr>
              <a:t>?</a:t>
            </a:r>
          </a:p>
          <a:p>
            <a:pPr marL="457200" indent="-457200">
              <a:buFont typeface="+mj-lt"/>
              <a:buAutoNum type="arabicPeriod"/>
            </a:pPr>
            <a:r>
              <a:rPr lang="en-US" sz="3600" b="1" dirty="0" smtClean="0">
                <a:latin typeface="Times New Roman" charset="0"/>
                <a:ea typeface="Times New Roman" charset="0"/>
                <a:cs typeface="Times New Roman" charset="0"/>
              </a:rPr>
              <a:t>Do I need to repent for my previous self vain glory?</a:t>
            </a:r>
          </a:p>
          <a:p>
            <a:pPr marL="457200" indent="-457200">
              <a:buFont typeface="+mj-lt"/>
              <a:buAutoNum type="arabicPeriod"/>
            </a:pPr>
            <a:r>
              <a:rPr lang="en-US" sz="3600" b="1" dirty="0" smtClean="0">
                <a:latin typeface="Times New Roman" charset="0"/>
                <a:ea typeface="Times New Roman" charset="0"/>
                <a:cs typeface="Times New Roman" charset="0"/>
              </a:rPr>
              <a:t>Do I enjoy the walk in the Light?</a:t>
            </a:r>
          </a:p>
        </p:txBody>
      </p:sp>
    </p:spTree>
    <p:extLst>
      <p:ext uri="{BB962C8B-B14F-4D97-AF65-F5344CB8AC3E}">
        <p14:creationId xmlns:p14="http://schemas.microsoft.com/office/powerpoint/2010/main" val="1600068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pPr algn="ctr"/>
            <a:r>
              <a:rPr lang="en-US" sz="4400" b="1" u="sng" dirty="0">
                <a:latin typeface="Times New Roman" charset="0"/>
                <a:ea typeface="Times New Roman" charset="0"/>
                <a:cs typeface="Times New Roman" charset="0"/>
              </a:rPr>
              <a:t>(St. Cyril of Jerusalem)</a:t>
            </a:r>
          </a:p>
        </p:txBody>
      </p:sp>
      <p:sp>
        <p:nvSpPr>
          <p:cNvPr id="3" name="Content Placeholder 2"/>
          <p:cNvSpPr>
            <a:spLocks noGrp="1"/>
          </p:cNvSpPr>
          <p:nvPr>
            <p:ph idx="1"/>
          </p:nvPr>
        </p:nvSpPr>
        <p:spPr>
          <a:xfrm>
            <a:off x="457199" y="1671638"/>
            <a:ext cx="8340626" cy="4891848"/>
          </a:xfrm>
        </p:spPr>
        <p:txBody>
          <a:bodyPr>
            <a:noAutofit/>
          </a:bodyPr>
          <a:lstStyle/>
          <a:p>
            <a:pPr algn="ctr"/>
            <a:r>
              <a:rPr lang="en-US" sz="4000" dirty="0">
                <a:latin typeface="Times New Roman" charset="0"/>
                <a:ea typeface="Times New Roman" charset="0"/>
                <a:cs typeface="Times New Roman" charset="0"/>
              </a:rPr>
              <a:t>By partaking of the body and blood of Christ you become one body and one blood with him.  </a:t>
            </a:r>
            <a:r>
              <a:rPr lang="en-US" sz="4000" b="1" dirty="0">
                <a:solidFill>
                  <a:srgbClr val="FF2929"/>
                </a:solidFill>
                <a:latin typeface="Times New Roman" charset="0"/>
                <a:ea typeface="Times New Roman" charset="0"/>
                <a:cs typeface="Times New Roman" charset="0"/>
              </a:rPr>
              <a:t>In such a way you become bearers of Christ</a:t>
            </a:r>
            <a:r>
              <a:rPr lang="en-US" sz="4000" dirty="0">
                <a:latin typeface="Times New Roman" charset="0"/>
                <a:ea typeface="Times New Roman" charset="0"/>
                <a:cs typeface="Times New Roman" charset="0"/>
              </a:rPr>
              <a:t>, his </a:t>
            </a:r>
            <a:r>
              <a:rPr lang="en-US" sz="4000" dirty="0" smtClean="0">
                <a:latin typeface="Times New Roman" charset="0"/>
                <a:ea typeface="Times New Roman" charset="0"/>
                <a:cs typeface="Times New Roman" charset="0"/>
              </a:rPr>
              <a:t>body and </a:t>
            </a:r>
            <a:r>
              <a:rPr lang="en-US" sz="4000" dirty="0">
                <a:latin typeface="Times New Roman" charset="0"/>
                <a:ea typeface="Times New Roman" charset="0"/>
                <a:cs typeface="Times New Roman" charset="0"/>
              </a:rPr>
              <a:t>blood spread through your limbs.  In this way you become, in the </a:t>
            </a:r>
            <a:r>
              <a:rPr lang="en-US" sz="4000" dirty="0" smtClean="0">
                <a:latin typeface="Times New Roman" charset="0"/>
                <a:ea typeface="Times New Roman" charset="0"/>
                <a:cs typeface="Times New Roman" charset="0"/>
              </a:rPr>
              <a:t>words of </a:t>
            </a:r>
            <a:r>
              <a:rPr lang="en-US" sz="4000" dirty="0">
                <a:latin typeface="Times New Roman" charset="0"/>
                <a:ea typeface="Times New Roman" charset="0"/>
                <a:cs typeface="Times New Roman" charset="0"/>
              </a:rPr>
              <a:t>St. Peter</a:t>
            </a:r>
            <a:r>
              <a:rPr lang="en-US" sz="4000" b="1" u="sng" dirty="0">
                <a:solidFill>
                  <a:srgbClr val="FF2929"/>
                </a:solidFill>
                <a:latin typeface="Times New Roman" charset="0"/>
                <a:ea typeface="Times New Roman" charset="0"/>
                <a:cs typeface="Times New Roman" charset="0"/>
              </a:rPr>
              <a:t>, 'partakers of the divine nature'.</a:t>
            </a:r>
            <a:r>
              <a:rPr lang="en-US" sz="4000" b="1" u="sng" dirty="0" smtClean="0">
                <a:solidFill>
                  <a:srgbClr val="FF2929"/>
                </a:solidFill>
                <a:latin typeface="Times New Roman" charset="0"/>
                <a:ea typeface="Times New Roman" charset="0"/>
                <a:cs typeface="Times New Roman" charset="0"/>
              </a:rPr>
              <a:t>"</a:t>
            </a:r>
            <a:endParaRPr lang="en-US" sz="2800" b="1" u="sng" dirty="0">
              <a:solidFill>
                <a:srgbClr val="FF2929"/>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454016843"/>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Advantage">
      <a:majorFont>
        <a:latin typeface="Rockwell"/>
        <a:ea typeface=""/>
        <a:cs typeface=""/>
        <a:font script="Jpan" typeface="ＭＳ ゴシック"/>
        <a:font script="Hans" typeface="宋体"/>
        <a:font script="Hant" typeface="新細明體"/>
      </a:majorFont>
      <a:minorFont>
        <a:latin typeface="Rockwell"/>
        <a:ea typeface=""/>
        <a:cs typeface=""/>
        <a:font script="Jpan" typeface="ＭＳ ゴシック"/>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3231</TotalTime>
  <Words>113</Words>
  <Application>Microsoft Macintosh PowerPoint</Application>
  <PresentationFormat>On-screen Show (4:3)</PresentationFormat>
  <Paragraphs>19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Rockwell</vt:lpstr>
      <vt:lpstr>Times New Roman</vt:lpstr>
      <vt:lpstr>Wingdings 2</vt:lpstr>
      <vt:lpstr>Plaza</vt:lpstr>
      <vt:lpstr>Glory of God  Vs  Glory of Men</vt:lpstr>
      <vt:lpstr>An obstacle to believe!!!</vt:lpstr>
      <vt:lpstr>For the obtaining of the glory of our Lord Jesus Christ !!</vt:lpstr>
      <vt:lpstr>Glory of God</vt:lpstr>
      <vt:lpstr>PowerPoint Presentation</vt:lpstr>
      <vt:lpstr>Glory of Men</vt:lpstr>
      <vt:lpstr>The Key to Glory of God</vt:lpstr>
      <vt:lpstr>Applications</vt:lpstr>
      <vt:lpstr>(St. Cyril of Jerusalem)</vt:lpstr>
    </vt:vector>
  </TitlesOfParts>
  <Company/>
  <LinksUpToDate>false</LinksUpToDate>
  <SharedDoc>false</SharedDoc>
  <HyperlinksChanged>false</HyperlinksChanged>
  <AppVersion>15.0031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Risen with Him (1)</dc:title>
  <dc:creator>Father Mark Aziz</dc:creator>
  <cp:lastModifiedBy>John Saad</cp:lastModifiedBy>
  <cp:revision>26</cp:revision>
  <dcterms:created xsi:type="dcterms:W3CDTF">2015-04-18T18:31:52Z</dcterms:created>
  <dcterms:modified xsi:type="dcterms:W3CDTF">2019-05-26T01:28:32Z</dcterms:modified>
</cp:coreProperties>
</file>