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6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sldIdLst>
    <p:sldId id="256" r:id="rId2"/>
    <p:sldId id="258" r:id="rId3"/>
    <p:sldId id="26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663300"/>
    <a:srgbClr val="000066"/>
    <a:srgbClr val="0066CC"/>
    <a:srgbClr val="0066FF"/>
    <a:srgbClr val="8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598" autoAdjust="0"/>
    <p:restoredTop sz="94652" autoAdjust="0"/>
  </p:normalViewPr>
  <p:slideViewPr>
    <p:cSldViewPr>
      <p:cViewPr varScale="1">
        <p:scale>
          <a:sx n="87" d="100"/>
          <a:sy n="87" d="100"/>
        </p:scale>
        <p:origin x="-96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theme" Target="theme/theme1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FD14E0-6217-4CD2-8308-91A4E4177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702A30-E1EE-4652-9A5E-EC959EE7D9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4AEFFF-BE24-4277-AB23-69207B9B3F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AA733D-9C79-4960-843C-984B246860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79F95A-F0C6-4594-A09B-DFB04A84B1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780FAF-AF03-43E4-8865-5978FFFC45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A1ECAD-B7B8-4858-AF71-1C728A87DB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0DD241-8E28-44B3-857A-B91FC21491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57D0F2-E771-4022-86F4-B6A23640BF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446331-C171-460C-9DC0-4C4A49942F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20D7C5-E50A-4073-8BD4-36484875F5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0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fld id="{FADE8C15-6750-45EE-B761-0C7DA060B4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4038600"/>
            <a:ext cx="6400800" cy="1752600"/>
          </a:xfrm>
        </p:spPr>
        <p:txBody>
          <a:bodyPr/>
          <a:lstStyle/>
          <a:p>
            <a:pPr eaLnBrk="1" hangingPunct="1"/>
            <a:r>
              <a:rPr lang="en-US" sz="4800" dirty="0" smtClean="0">
                <a:solidFill>
                  <a:schemeClr val="accent6">
                    <a:lumMod val="50000"/>
                  </a:schemeClr>
                </a:solidFill>
              </a:rPr>
              <a:t>Traits of a Church that Heaven Applauds</a:t>
            </a:r>
          </a:p>
          <a:p>
            <a:pPr eaLnBrk="1" hangingPunct="1"/>
            <a:endParaRPr lang="en-US" sz="4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914400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solidFill>
                  <a:srgbClr val="663300"/>
                </a:solidFill>
              </a:rPr>
              <a:t>Irresistible Church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0" eaLnBrk="1" hangingPunct="1">
              <a:buNone/>
            </a:pPr>
            <a:r>
              <a:rPr lang="en-US" dirty="0" smtClean="0"/>
              <a:t>	We do not want to make changes in order to attract </a:t>
            </a:r>
            <a:r>
              <a:rPr lang="en-US" b="1" u="sng" dirty="0" smtClean="0"/>
              <a:t>more people, </a:t>
            </a:r>
            <a:r>
              <a:rPr lang="en-US" dirty="0" smtClean="0"/>
              <a:t>but rather, we want to make changes in order to attract </a:t>
            </a:r>
            <a:r>
              <a:rPr lang="en-US" b="1" u="sng" dirty="0" smtClean="0"/>
              <a:t>the presence of God</a:t>
            </a:r>
            <a:r>
              <a:rPr lang="en-US" b="1" u="sng" dirty="0" smtClean="0"/>
              <a:t>.</a:t>
            </a:r>
          </a:p>
          <a:p>
            <a:pPr lvl="0" eaLnBrk="1" hangingPunct="1">
              <a:buNone/>
            </a:pPr>
            <a:r>
              <a:rPr lang="en-US" dirty="0" smtClean="0"/>
              <a:t>   Our </a:t>
            </a:r>
            <a:r>
              <a:rPr lang="en-US" dirty="0" smtClean="0"/>
              <a:t>job is to keep ourselves </a:t>
            </a:r>
            <a:r>
              <a:rPr lang="en-US" b="1" u="sng" dirty="0" smtClean="0"/>
              <a:t>postured for His </a:t>
            </a:r>
            <a:r>
              <a:rPr lang="en-US" b="1" u="sng" dirty="0" smtClean="0"/>
              <a:t>grace. </a:t>
            </a:r>
            <a:endParaRPr lang="en-US" dirty="0" smtClean="0"/>
          </a:p>
          <a:p>
            <a:pPr eaLnBrk="1" hangingPunct="1"/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3400" y="4343400"/>
            <a:ext cx="3886200" cy="2057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5973763"/>
          </a:xfrm>
        </p:spPr>
        <p:txBody>
          <a:bodyPr/>
          <a:lstStyle/>
          <a:p>
            <a:pPr>
              <a:buNone/>
            </a:pPr>
            <a:r>
              <a:rPr lang="en-US" sz="2800" b="1" baseline="30000" dirty="0" smtClean="0"/>
              <a:t>THE</a:t>
            </a:r>
            <a:r>
              <a:rPr lang="en-US" sz="2800" b="1" dirty="0" smtClean="0"/>
              <a:t> CHURCH OF THE BOOK OF ACTS</a:t>
            </a:r>
            <a:endParaRPr lang="en-US" sz="2800" b="1" baseline="30000" dirty="0" smtClean="0"/>
          </a:p>
          <a:p>
            <a:r>
              <a:rPr lang="en-US" sz="2800" b="1" baseline="30000" dirty="0" smtClean="0"/>
              <a:t>Chapter</a:t>
            </a:r>
            <a:r>
              <a:rPr lang="en-US" sz="2800" b="1" dirty="0" smtClean="0"/>
              <a:t> 2 </a:t>
            </a:r>
          </a:p>
          <a:p>
            <a:pPr>
              <a:buNone/>
            </a:pPr>
            <a:r>
              <a:rPr lang="en-US" sz="2800" baseline="30000" dirty="0" smtClean="0"/>
              <a:t> 42</a:t>
            </a:r>
            <a:r>
              <a:rPr lang="en-US" sz="2800" dirty="0" smtClean="0"/>
              <a:t>They </a:t>
            </a:r>
            <a:r>
              <a:rPr lang="en-US" sz="2800" dirty="0" smtClean="0"/>
              <a:t>devoted themselves to the </a:t>
            </a:r>
            <a:r>
              <a:rPr lang="en-US" sz="2800" dirty="0" smtClean="0"/>
              <a:t>apostles’ teaching</a:t>
            </a:r>
            <a:r>
              <a:rPr lang="en-US" sz="2800" baseline="30000" dirty="0" smtClean="0"/>
              <a:t> </a:t>
            </a:r>
            <a:r>
              <a:rPr lang="en-US" sz="2800" dirty="0" smtClean="0"/>
              <a:t>and </a:t>
            </a:r>
            <a:r>
              <a:rPr lang="en-US" sz="2800" dirty="0" smtClean="0"/>
              <a:t>to fellowship, to the breaking of </a:t>
            </a:r>
            <a:r>
              <a:rPr lang="en-US" sz="2800" dirty="0" smtClean="0"/>
              <a:t>bread</a:t>
            </a:r>
            <a:r>
              <a:rPr lang="en-US" sz="2800" baseline="30000" dirty="0" smtClean="0"/>
              <a:t> </a:t>
            </a:r>
            <a:r>
              <a:rPr lang="en-US" sz="2800" dirty="0" smtClean="0"/>
              <a:t>and </a:t>
            </a:r>
            <a:r>
              <a:rPr lang="en-US" sz="2800" dirty="0" smtClean="0"/>
              <a:t>to prayer</a:t>
            </a:r>
            <a:r>
              <a:rPr lang="en-US" sz="2800" dirty="0" smtClean="0"/>
              <a:t>. </a:t>
            </a:r>
            <a:r>
              <a:rPr lang="en-US" sz="2800" baseline="30000" dirty="0" smtClean="0"/>
              <a:t>43 </a:t>
            </a:r>
            <a:r>
              <a:rPr lang="en-US" sz="2800" dirty="0" smtClean="0"/>
              <a:t>Everyone was filled with awe at the many wonders and signs performed by the apostles</a:t>
            </a:r>
            <a:r>
              <a:rPr lang="en-US" sz="2800" dirty="0" smtClean="0"/>
              <a:t>. </a:t>
            </a:r>
            <a:r>
              <a:rPr lang="en-US" sz="2800" baseline="30000" dirty="0" smtClean="0"/>
              <a:t>44 </a:t>
            </a:r>
            <a:r>
              <a:rPr lang="en-US" sz="2800" dirty="0" smtClean="0"/>
              <a:t>All the believers were together and had everything in common</a:t>
            </a:r>
            <a:r>
              <a:rPr lang="en-US" sz="2800" dirty="0" smtClean="0"/>
              <a:t>. </a:t>
            </a:r>
            <a:r>
              <a:rPr lang="en-US" sz="2800" baseline="30000" dirty="0" smtClean="0"/>
              <a:t>45 </a:t>
            </a:r>
            <a:r>
              <a:rPr lang="en-US" sz="2800" dirty="0" smtClean="0"/>
              <a:t>They sold property and possessions to give to anyone who had need</a:t>
            </a:r>
            <a:r>
              <a:rPr lang="en-US" sz="2800" dirty="0" smtClean="0"/>
              <a:t>. </a:t>
            </a:r>
            <a:r>
              <a:rPr lang="en-US" sz="2800" baseline="30000" dirty="0" smtClean="0"/>
              <a:t>46 </a:t>
            </a:r>
            <a:r>
              <a:rPr lang="en-US" sz="2800" dirty="0" smtClean="0"/>
              <a:t>Every day they continued to meet together in the temple courts</a:t>
            </a:r>
            <a:r>
              <a:rPr lang="en-US" sz="2800" dirty="0" smtClean="0"/>
              <a:t>. </a:t>
            </a:r>
            <a:r>
              <a:rPr lang="en-US" sz="2800" dirty="0" smtClean="0"/>
              <a:t>They broke </a:t>
            </a:r>
            <a:r>
              <a:rPr lang="en-US" sz="2800" dirty="0" smtClean="0"/>
              <a:t>bread </a:t>
            </a:r>
            <a:r>
              <a:rPr lang="en-US" sz="2800" dirty="0" smtClean="0"/>
              <a:t>in their homes and ate together with glad and sincere hearts, </a:t>
            </a:r>
            <a:r>
              <a:rPr lang="en-US" sz="2800" baseline="30000" dirty="0" smtClean="0"/>
              <a:t>47 </a:t>
            </a:r>
            <a:r>
              <a:rPr lang="en-US" sz="2800" dirty="0" smtClean="0"/>
              <a:t>praising God and enjoying the favor of all the people</a:t>
            </a:r>
            <a:r>
              <a:rPr lang="en-US" sz="2800" dirty="0" smtClean="0"/>
              <a:t>. </a:t>
            </a:r>
            <a:r>
              <a:rPr lang="en-US" sz="2800" dirty="0" smtClean="0"/>
              <a:t>And the Lord added to their </a:t>
            </a:r>
            <a:r>
              <a:rPr lang="en-US" sz="2800" dirty="0" smtClean="0"/>
              <a:t>number</a:t>
            </a:r>
            <a:r>
              <a:rPr lang="en-US" sz="2800" baseline="30000" dirty="0" smtClean="0"/>
              <a:t> </a:t>
            </a:r>
            <a:r>
              <a:rPr lang="en-US" sz="2800" dirty="0" smtClean="0"/>
              <a:t>daily </a:t>
            </a:r>
            <a:r>
              <a:rPr lang="en-US" sz="2800" dirty="0" smtClean="0"/>
              <a:t>those who were being saved.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an Irresistible Church Look Like?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304800" y="1600200"/>
            <a:ext cx="8839200" cy="4525963"/>
          </a:xfrm>
        </p:spPr>
        <p:txBody>
          <a:bodyPr/>
          <a:lstStyle/>
          <a:p>
            <a:r>
              <a:rPr lang="en-US" dirty="0" smtClean="0"/>
              <a:t>You Grow Spiritually</a:t>
            </a:r>
          </a:p>
          <a:p>
            <a:r>
              <a:rPr lang="en-US" dirty="0" smtClean="0"/>
              <a:t>You witness a sense of mission</a:t>
            </a:r>
          </a:p>
          <a:p>
            <a:r>
              <a:rPr lang="en-US" dirty="0" smtClean="0"/>
              <a:t>You long to attend every week</a:t>
            </a:r>
          </a:p>
          <a:p>
            <a:r>
              <a:rPr lang="en-US" dirty="0" smtClean="0"/>
              <a:t>You want to invest in this church in the long haul</a:t>
            </a:r>
          </a:p>
          <a:p>
            <a:r>
              <a:rPr lang="en-US" dirty="0" smtClean="0"/>
              <a:t>You tell others about this church</a:t>
            </a:r>
          </a:p>
          <a:p>
            <a:r>
              <a:rPr lang="en-US" dirty="0" smtClean="0"/>
              <a:t>You relax at this church knowing it’s a model of growth, not perfection</a:t>
            </a:r>
          </a:p>
          <a:p>
            <a:r>
              <a:rPr lang="en-US" dirty="0" smtClean="0"/>
              <a:t>You are delightfully challenged at this church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a church need to get from point A to point B?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b="1" u="sng" dirty="0" smtClean="0"/>
              <a:t>The will to change.</a:t>
            </a:r>
          </a:p>
          <a:p>
            <a:pPr marL="514350" indent="-514350">
              <a:buAutoNum type="arabicPeriod"/>
            </a:pPr>
            <a:endParaRPr lang="en-US" b="1" u="sng" dirty="0" smtClean="0"/>
          </a:p>
          <a:p>
            <a:pPr marL="514350" indent="-514350">
              <a:buAutoNum type="arabicPeriod"/>
            </a:pPr>
            <a:r>
              <a:rPr lang="en-US" b="1" u="sng" dirty="0" smtClean="0"/>
              <a:t>The Holy Spirit.</a:t>
            </a:r>
          </a:p>
          <a:p>
            <a:pPr marL="514350" indent="-514350">
              <a:buNone/>
            </a:pPr>
            <a:endParaRPr lang="en-US" b="1" u="sng" dirty="0" smtClean="0"/>
          </a:p>
          <a:p>
            <a:pPr marL="514350" indent="-51435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/>
          <a:lstStyle/>
          <a:p>
            <a:r>
              <a:rPr lang="en-US" sz="3200" b="1" u="sng" dirty="0" smtClean="0"/>
              <a:t>Trait 1- An Irresistible Church Hungers for the Presence of God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Having </a:t>
            </a:r>
            <a:r>
              <a:rPr lang="en-US" dirty="0" smtClean="0"/>
              <a:t>a greater realization for God’s Presence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Longing </a:t>
            </a:r>
            <a:r>
              <a:rPr lang="en-US" dirty="0" smtClean="0"/>
              <a:t>to be filled to full measure with His Holy Spirit.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Includes </a:t>
            </a:r>
            <a:r>
              <a:rPr lang="en-US" dirty="0" smtClean="0"/>
              <a:t>a special anointing for a special task at a specific </a:t>
            </a:r>
            <a:r>
              <a:rPr lang="en-US" dirty="0" smtClean="0"/>
              <a:t>time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/>
          <a:lstStyle/>
          <a:p>
            <a:r>
              <a:rPr lang="en-US" dirty="0" smtClean="0"/>
              <a:t>What can be done to mak</a:t>
            </a:r>
            <a:r>
              <a:rPr lang="en-US" dirty="0" smtClean="0"/>
              <a:t>e God’s presence more evident in churches?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Recognize if its lacking</a:t>
            </a:r>
          </a:p>
          <a:p>
            <a:pPr lvl="1"/>
            <a:r>
              <a:rPr lang="en-US" b="1" i="1" u="sng" dirty="0" smtClean="0"/>
              <a:t>Fruitless</a:t>
            </a:r>
            <a:r>
              <a:rPr lang="en-US" i="1" dirty="0" smtClean="0"/>
              <a:t>?</a:t>
            </a:r>
            <a:endParaRPr lang="en-US" dirty="0" smtClean="0"/>
          </a:p>
          <a:p>
            <a:pPr lvl="1"/>
            <a:r>
              <a:rPr lang="en-US" b="1" i="1" u="sng" dirty="0" smtClean="0"/>
              <a:t>Wordless</a:t>
            </a:r>
            <a:r>
              <a:rPr lang="en-US" i="1" dirty="0" smtClean="0"/>
              <a:t>?</a:t>
            </a:r>
            <a:endParaRPr lang="en-US" dirty="0" smtClean="0"/>
          </a:p>
          <a:p>
            <a:pPr lvl="1"/>
            <a:r>
              <a:rPr lang="en-US" b="1" i="1" u="sng" dirty="0" smtClean="0"/>
              <a:t>Careless</a:t>
            </a:r>
            <a:r>
              <a:rPr lang="en-US" b="1" u="sng" dirty="0" smtClean="0"/>
              <a:t>?</a:t>
            </a:r>
            <a:endParaRPr lang="en-US" dirty="0" smtClean="0"/>
          </a:p>
          <a:p>
            <a:pPr lvl="1"/>
            <a:r>
              <a:rPr lang="en-US" b="1" i="1" u="sng" dirty="0" smtClean="0"/>
              <a:t>Visionless</a:t>
            </a:r>
            <a:r>
              <a:rPr lang="en-US" b="1" i="1" u="sng" dirty="0" smtClean="0"/>
              <a:t>?</a:t>
            </a:r>
            <a:endParaRPr lang="en-US" dirty="0" smtClean="0"/>
          </a:p>
          <a:p>
            <a:pPr lvl="1"/>
            <a:r>
              <a:rPr lang="en-US" b="1" i="1" u="sng" dirty="0" err="1" smtClean="0"/>
              <a:t>Missionless</a:t>
            </a:r>
            <a:r>
              <a:rPr lang="en-US" b="1" i="1" u="sng" dirty="0" smtClean="0"/>
              <a:t>?</a:t>
            </a:r>
            <a:endParaRPr lang="en-US" dirty="0" smtClean="0"/>
          </a:p>
          <a:p>
            <a:pPr lvl="1"/>
            <a:r>
              <a:rPr lang="en-US" b="1" i="1" u="sng" dirty="0" smtClean="0"/>
              <a:t>Purposeless?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2.  Work on it by syncing our hearts with heaven.</a:t>
            </a:r>
          </a:p>
          <a:p>
            <a:pPr>
              <a:buNone/>
            </a:pP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Incorporate a </a:t>
            </a:r>
            <a:r>
              <a:rPr lang="en-US" b="1" u="sng" dirty="0" smtClean="0"/>
              <a:t>spiritual rule </a:t>
            </a:r>
            <a:r>
              <a:rPr lang="en-US" dirty="0" smtClean="0"/>
              <a:t>to our daily routine.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Acts 10:9-13 </a:t>
            </a:r>
            <a:r>
              <a:rPr lang="en-US" baseline="30000" dirty="0" smtClean="0"/>
              <a:t>9 </a:t>
            </a:r>
            <a:r>
              <a:rPr lang="en-US" dirty="0" smtClean="0"/>
              <a:t>The next day, as they went on their journey and drew near the city, </a:t>
            </a:r>
            <a:r>
              <a:rPr lang="en-US" u="sng" dirty="0" smtClean="0"/>
              <a:t>Peter went up on the housetop to pray, about the sixth hour. </a:t>
            </a:r>
            <a:r>
              <a:rPr lang="en-US" baseline="30000" dirty="0" smtClean="0"/>
              <a:t>10 </a:t>
            </a:r>
            <a:r>
              <a:rPr lang="en-US" dirty="0" smtClean="0"/>
              <a:t>Then he became very hungry and wanted to eat; but while they made ready, he fell into a trance </a:t>
            </a:r>
            <a:r>
              <a:rPr lang="en-US" baseline="30000" dirty="0" smtClean="0"/>
              <a:t>11 </a:t>
            </a:r>
            <a:r>
              <a:rPr lang="en-US" dirty="0" smtClean="0"/>
              <a:t>and saw heaven opened and an object like a great sheet bound at the four corners, descending to him and let down to the earth. </a:t>
            </a:r>
            <a:r>
              <a:rPr lang="en-US" baseline="30000" dirty="0" smtClean="0"/>
              <a:t>12 </a:t>
            </a:r>
            <a:r>
              <a:rPr lang="en-US" dirty="0" smtClean="0"/>
              <a:t>In it were all kinds of four-footed animals of the earth, wild beasts, creeping things, and birds of the air. </a:t>
            </a:r>
            <a:r>
              <a:rPr lang="en-US" baseline="30000" dirty="0" smtClean="0"/>
              <a:t>13 </a:t>
            </a:r>
            <a:r>
              <a:rPr lang="en-US" dirty="0" smtClean="0"/>
              <a:t>And a voice came to him, “Rise, Peter; kill and eat.”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503</Words>
  <Application>Microsoft Macintosh PowerPoint</Application>
  <PresentationFormat>On-screen Show (4:3)</PresentationFormat>
  <Paragraphs>38</Paragraphs>
  <Slides>9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Default Design</vt:lpstr>
      <vt:lpstr>Slide 1</vt:lpstr>
      <vt:lpstr>Irresistible Church</vt:lpstr>
      <vt:lpstr>Slide 3</vt:lpstr>
      <vt:lpstr>What Does an Irresistible Church Look Like?</vt:lpstr>
      <vt:lpstr>What does a church need to get from point A to point B?</vt:lpstr>
      <vt:lpstr>Trait 1- An Irresistible Church Hungers for the Presence of God </vt:lpstr>
      <vt:lpstr>What can be done to make God’s presence more evident in churches?</vt:lpstr>
      <vt:lpstr>Slide 8</vt:lpstr>
      <vt:lpstr>Slide 9</vt:lpstr>
    </vt:vector>
  </TitlesOfParts>
  <Company>USDA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 1 - Introduction</dc:title>
  <dc:creator>george.bishara</dc:creator>
  <cp:lastModifiedBy>girguis</cp:lastModifiedBy>
  <cp:revision>15</cp:revision>
  <dcterms:created xsi:type="dcterms:W3CDTF">2012-07-22T01:13:43Z</dcterms:created>
  <dcterms:modified xsi:type="dcterms:W3CDTF">2012-07-22T04:12:00Z</dcterms:modified>
</cp:coreProperties>
</file>