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68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9" r:id="rId32"/>
    <p:sldId id="290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9" autoAdjust="0"/>
    <p:restoredTop sz="94660"/>
  </p:normalViewPr>
  <p:slideViewPr>
    <p:cSldViewPr>
      <p:cViewPr>
        <p:scale>
          <a:sx n="62" d="100"/>
          <a:sy n="62" d="100"/>
        </p:scale>
        <p:origin x="-1638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6F4B1-CA23-401E-8FD6-D6E07B5F1CD3}" type="datetimeFigureOut">
              <a:rPr lang="en-US" smtClean="0"/>
              <a:t>3/7/2012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3FEC3-33D2-49F1-8C57-30DDFB2316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886200"/>
            <a:ext cx="47244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Session 3: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 Liturgy of the Word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3556" r="10000" b="13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8889" r="10555"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6222" r="13889" b="14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0241" t="5333" r="10000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556" r="10556" b="13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3556" r="10000"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2667" r="9444" b="12000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4444" r="13333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2667" r="10000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4444" r="12778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97" t="2131" r="3053" b="9449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3556" r="10556"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505200"/>
            <a:ext cx="6172200" cy="28194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Session 4: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Liturgy of the Believers (Faithful)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4444" r="13889" b="12000"/>
          <a:stretch>
            <a:fillRect/>
          </a:stretch>
        </p:blipFill>
        <p:spPr bwMode="auto">
          <a:xfrm>
            <a:off x="0" y="0"/>
            <a:ext cx="91731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0556" t="4445" r="11111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2667" r="23334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556" r="21667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4444" r="10556" b="14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Taking the bread into his hands</a:t>
            </a:r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 l="17778" t="10667" r="8333" b="10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7111" r="11111" b="12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9444" t="4444" r="10556" b="1288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4444" r="10000" b="12889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Fraction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8889" t="11556" r="10000" b="10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10000" t="10000" r="8333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2778" t="10667" r="8889"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2667" r="12222" b="12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333" r="6667" b="8444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889" t="3556" r="8889" b="10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333" t="2667" r="8333" b="10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6667" t="4444" r="15556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0555" t="3556" r="10000"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8333" t="3556" r="16667" b="9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26</Words>
  <Application>Microsoft Office PowerPoint</Application>
  <PresentationFormat>On-screen Show (4:3)</PresentationFormat>
  <Paragraphs>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USDA OCIO-ITS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george.bishara</dc:creator>
  <cp:lastModifiedBy>george.bishara</cp:lastModifiedBy>
  <cp:revision>18</cp:revision>
  <dcterms:created xsi:type="dcterms:W3CDTF">2012-03-07T14:39:36Z</dcterms:created>
  <dcterms:modified xsi:type="dcterms:W3CDTF">2012-03-07T15:58:20Z</dcterms:modified>
</cp:coreProperties>
</file>