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302" r:id="rId4"/>
    <p:sldId id="301" r:id="rId5"/>
    <p:sldId id="303" r:id="rId6"/>
    <p:sldId id="285" r:id="rId7"/>
    <p:sldId id="304" r:id="rId8"/>
    <p:sldId id="286" r:id="rId9"/>
    <p:sldId id="305" r:id="rId10"/>
    <p:sldId id="306" r:id="rId11"/>
    <p:sldId id="307" r:id="rId12"/>
    <p:sldId id="308" r:id="rId13"/>
    <p:sldId id="310" r:id="rId14"/>
    <p:sldId id="309" r:id="rId15"/>
    <p:sldId id="311" r:id="rId16"/>
    <p:sldId id="312" r:id="rId17"/>
    <p:sldId id="313" r:id="rId18"/>
    <p:sldId id="288" r:id="rId19"/>
    <p:sldId id="314" r:id="rId20"/>
    <p:sldId id="315" r:id="rId21"/>
    <p:sldId id="319" r:id="rId22"/>
    <p:sldId id="32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AD47E03-0B8C-47A0-964F-A45C7A1684EE}" type="datetimeFigureOut">
              <a:rPr lang="en-US" smtClean="0"/>
              <a:pPr/>
              <a:t>3/14/2010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5A79DEA-AAF1-4BBB-92A1-CEBC182CFC05}"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D47E03-0B8C-47A0-964F-A45C7A1684EE}" type="datetimeFigureOut">
              <a:rPr lang="en-US" smtClean="0"/>
              <a:pPr/>
              <a:t>3/14/2010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D47E03-0B8C-47A0-964F-A45C7A1684EE}" type="datetimeFigureOut">
              <a:rPr lang="en-US" smtClean="0"/>
              <a:pPr/>
              <a:t>3/14/2010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C5A79DEA-AAF1-4BBB-92A1-CEBC182CFC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D47E03-0B8C-47A0-964F-A45C7A1684EE}" type="datetimeFigureOut">
              <a:rPr lang="en-US" smtClean="0"/>
              <a:pPr/>
              <a:t>3/14/2010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D47E03-0B8C-47A0-964F-A45C7A1684EE}" type="datetimeFigureOut">
              <a:rPr lang="en-US" smtClean="0"/>
              <a:pPr/>
              <a:t>3/14/2010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D47E03-0B8C-47A0-964F-A45C7A1684EE}" type="datetimeFigureOut">
              <a:rPr lang="en-US" smtClean="0"/>
              <a:pPr/>
              <a:t>3/14/2010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47E03-0B8C-47A0-964F-A45C7A1684EE}" type="datetimeFigureOut">
              <a:rPr lang="en-US" smtClean="0"/>
              <a:pPr/>
              <a:t>3/14/2010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D47E03-0B8C-47A0-964F-A45C7A1684EE}" type="datetimeFigureOut">
              <a:rPr lang="en-US" smtClean="0"/>
              <a:pPr/>
              <a:t>3/14/2010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D47E03-0B8C-47A0-964F-A45C7A1684EE}" type="datetimeFigureOut">
              <a:rPr lang="en-US" smtClean="0"/>
              <a:pPr/>
              <a:t>3/14/2010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79DEA-AAF1-4BBB-92A1-CEBC182CFC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AD47E03-0B8C-47A0-964F-A45C7A1684EE}" type="datetimeFigureOut">
              <a:rPr lang="en-US" smtClean="0"/>
              <a:pPr/>
              <a:t>3/14/2010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5A79DEA-AAF1-4BBB-92A1-CEBC182CFC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2743200"/>
            <a:ext cx="8229600" cy="1828800"/>
          </a:xfrm>
        </p:spPr>
        <p:txBody>
          <a:bodyPr/>
          <a:lstStyle/>
          <a:p>
            <a:r>
              <a:rPr lang="en-US" cap="none" dirty="0" smtClean="0"/>
              <a:t>The Armor of Integrity</a:t>
            </a:r>
            <a:endParaRPr lang="en-US" cap="none" dirty="0"/>
          </a:p>
        </p:txBody>
      </p:sp>
      <p:sp>
        <p:nvSpPr>
          <p:cNvPr id="3" name="Subtitle 2"/>
          <p:cNvSpPr>
            <a:spLocks noGrp="1"/>
          </p:cNvSpPr>
          <p:nvPr>
            <p:ph type="subTitle" idx="1"/>
          </p:nvPr>
        </p:nvSpPr>
        <p:spPr>
          <a:xfrm>
            <a:off x="1371600" y="4669302"/>
            <a:ext cx="6400800" cy="1579098"/>
          </a:xfrm>
        </p:spPr>
        <p:txBody>
          <a:bodyPr/>
          <a:lstStyle/>
          <a:p>
            <a:r>
              <a:rPr lang="en-US" dirty="0" smtClean="0"/>
              <a:t>Spiritual Warfare – Part </a:t>
            </a:r>
            <a:r>
              <a:rPr lang="en-US" dirty="0" smtClean="0"/>
              <a:t>5</a:t>
            </a:r>
            <a:endParaRPr lang="en-US" dirty="0" smtClean="0"/>
          </a:p>
          <a:p>
            <a:r>
              <a:rPr lang="en-US" dirty="0" smtClean="0"/>
              <a:t>March </a:t>
            </a:r>
            <a:r>
              <a:rPr lang="en-US" dirty="0" smtClean="0"/>
              <a:t>14, </a:t>
            </a:r>
            <a:r>
              <a:rPr lang="en-US" dirty="0" smtClean="0"/>
              <a:t>2010</a:t>
            </a:r>
            <a:endParaRPr lang="en-US" dirty="0"/>
          </a:p>
        </p:txBody>
      </p:sp>
      <p:pic>
        <p:nvPicPr>
          <p:cNvPr id="4" name="Picture 3" descr="SpiritualWarfare-logo copy.jpg"/>
          <p:cNvPicPr>
            <a:picLocks noChangeAspect="1"/>
          </p:cNvPicPr>
          <p:nvPr/>
        </p:nvPicPr>
        <p:blipFill>
          <a:blip r:embed="rId2" cstate="print"/>
          <a:stretch>
            <a:fillRect/>
          </a:stretch>
        </p:blipFill>
        <p:spPr>
          <a:xfrm>
            <a:off x="2514600" y="228600"/>
            <a:ext cx="4132729" cy="319347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Why So Important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Life </a:t>
            </a:r>
            <a:r>
              <a:rPr lang="en-US" sz="3600" b="1" dirty="0" smtClean="0"/>
              <a:t>of integrity is </a:t>
            </a:r>
            <a:r>
              <a:rPr lang="en-US" sz="3600" b="1" dirty="0" smtClean="0"/>
              <a:t>a </a:t>
            </a:r>
            <a:r>
              <a:rPr lang="en-US" sz="3600" b="1" u="sng" dirty="0" smtClean="0"/>
              <a:t>life of blessing</a:t>
            </a:r>
            <a:endParaRPr lang="en-US" sz="3600" b="1" u="sng" dirty="0" smtClean="0"/>
          </a:p>
          <a:p>
            <a:pPr marL="651510" indent="-514350">
              <a:buNone/>
            </a:pPr>
            <a:endParaRPr lang="en-US" sz="1200" i="1" dirty="0" smtClean="0"/>
          </a:p>
          <a:p>
            <a:pPr hangingPunct="0">
              <a:buNone/>
            </a:pPr>
            <a:r>
              <a:rPr lang="en-US" sz="3600" i="1" dirty="0" smtClean="0"/>
              <a:t>	</a:t>
            </a:r>
          </a:p>
          <a:p>
            <a:pPr hangingPunct="0">
              <a:buNone/>
            </a:pPr>
            <a:r>
              <a:rPr lang="en-US" sz="3400" i="1" dirty="0" smtClean="0"/>
              <a:t>	</a:t>
            </a:r>
            <a:r>
              <a:rPr lang="en-US" sz="3400" i="1" dirty="0" smtClean="0"/>
              <a:t>“</a:t>
            </a:r>
            <a:r>
              <a:rPr lang="en-US" sz="3400" i="1" dirty="0" smtClean="0"/>
              <a:t>He who walks with integrity walks securely, but he who perverts his ways will become known.”  </a:t>
            </a:r>
            <a:r>
              <a:rPr lang="en-US" sz="3400" dirty="0" smtClean="0"/>
              <a:t>Proverbs 10:9</a:t>
            </a:r>
          </a:p>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Why So Important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Life of integrity is a </a:t>
            </a:r>
            <a:r>
              <a:rPr lang="en-US" sz="3600" b="1" u="sng" dirty="0" smtClean="0"/>
              <a:t>life of blessing</a:t>
            </a:r>
          </a:p>
          <a:p>
            <a:pPr marL="651510" indent="-514350">
              <a:buFont typeface="+mj-lt"/>
              <a:buAutoNum type="arabicPeriod"/>
            </a:pPr>
            <a:r>
              <a:rPr lang="en-US" sz="3600" b="1" dirty="0" smtClean="0"/>
              <a:t>Life lacking integrity is a </a:t>
            </a:r>
            <a:r>
              <a:rPr lang="en-US" sz="3600" b="1" u="sng" dirty="0" smtClean="0"/>
              <a:t>target for invasion</a:t>
            </a:r>
            <a:endParaRPr lang="en-US" sz="3600" b="1" u="sng" dirty="0" smtClean="0"/>
          </a:p>
          <a:p>
            <a:pPr hangingPunct="0">
              <a:buNone/>
            </a:pPr>
            <a:r>
              <a:rPr lang="en-US" sz="3600" i="1" dirty="0" smtClean="0"/>
              <a:t>	</a:t>
            </a:r>
          </a:p>
          <a:p>
            <a:pPr hangingPunct="0">
              <a:buNone/>
            </a:pPr>
            <a:r>
              <a:rPr lang="en-US" sz="3400" i="1" dirty="0" smtClean="0"/>
              <a:t>	“</a:t>
            </a:r>
            <a:r>
              <a:rPr lang="en-US" sz="3400" i="1" dirty="0" smtClean="0"/>
              <a:t>But let your ‘Yes’ be ‘Yes,’ and your ‘No,’ ‘No.’ For whatever is more than these is from the evil one.”  </a:t>
            </a:r>
            <a:r>
              <a:rPr lang="en-US" sz="3400" dirty="0" smtClean="0"/>
              <a:t>Matthew 5:37</a:t>
            </a:r>
          </a:p>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endParaRPr lang="en-US" sz="3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Belt of Truth:  </a:t>
            </a:r>
            <a:r>
              <a:rPr lang="en-US" sz="3600" b="1" u="sng" dirty="0" smtClean="0"/>
              <a:t>always speak the truth</a:t>
            </a:r>
            <a:endParaRPr lang="en-US" sz="3600" b="1" u="sng" dirty="0" smtClean="0"/>
          </a:p>
          <a:p>
            <a:pPr marL="651510" indent="-514350">
              <a:buNone/>
            </a:pPr>
            <a:endParaRPr lang="en-US" sz="3400" i="1" dirty="0" smtClean="0"/>
          </a:p>
          <a:p>
            <a:pPr marL="651510" indent="-514350">
              <a:buNone/>
            </a:pPr>
            <a:r>
              <a:rPr lang="en-US" sz="3400" i="1" dirty="0" smtClean="0"/>
              <a:t>	“</a:t>
            </a:r>
            <a:r>
              <a:rPr lang="en-US" sz="3400" i="1" dirty="0" smtClean="0"/>
              <a:t>Lying lips are an abomination to the LORD, but those who deal truthfully are His delight.”  </a:t>
            </a:r>
            <a:r>
              <a:rPr lang="en-US" sz="3400" dirty="0" smtClean="0"/>
              <a:t>Proverbs 12:22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Belt of Truth:  </a:t>
            </a:r>
            <a:r>
              <a:rPr lang="en-US" sz="3600" b="1" u="sng" dirty="0" smtClean="0"/>
              <a:t>always speak the truth</a:t>
            </a:r>
          </a:p>
          <a:p>
            <a:pPr marL="651510" indent="-514350">
              <a:buNone/>
            </a:pPr>
            <a:endParaRPr lang="en-US" sz="3400" i="1" dirty="0" smtClean="0"/>
          </a:p>
          <a:p>
            <a:pPr hangingPunct="0">
              <a:buNone/>
            </a:pPr>
            <a:r>
              <a:rPr lang="en-US" sz="3600" i="1" dirty="0" smtClean="0"/>
              <a:t>	</a:t>
            </a:r>
            <a:r>
              <a:rPr lang="en-US" sz="3400" i="1" dirty="0" smtClean="0"/>
              <a:t>“</a:t>
            </a:r>
            <a:r>
              <a:rPr lang="en-US" sz="3400" i="1" dirty="0" smtClean="0"/>
              <a:t>that we…speaking the truth in love, may grow up in all things into Him who is the head—Christ”</a:t>
            </a:r>
            <a:r>
              <a:rPr lang="en-US" sz="3400" dirty="0" smtClean="0"/>
              <a:t>  Ephesians 4:15</a:t>
            </a:r>
            <a:endParaRPr lang="en-US" sz="3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Belt of Truth:  </a:t>
            </a:r>
            <a:r>
              <a:rPr lang="en-US" sz="3600" b="1" u="sng" dirty="0" smtClean="0"/>
              <a:t>always speak the truth</a:t>
            </a:r>
          </a:p>
          <a:p>
            <a:pPr marL="651510" indent="-514350">
              <a:buNone/>
            </a:pPr>
            <a:endParaRPr lang="en-US" sz="3400" i="1" dirty="0" smtClean="0"/>
          </a:p>
          <a:p>
            <a:pPr hangingPunct="0">
              <a:buNone/>
            </a:pPr>
            <a:r>
              <a:rPr lang="en-US" sz="3600" i="1" dirty="0" smtClean="0"/>
              <a:t>	“</a:t>
            </a:r>
            <a:r>
              <a:rPr lang="en-US" sz="3600" i="1" dirty="0" smtClean="0"/>
              <a:t>Put away from you a deceitful mouth, and put perverse lips far from you.”  </a:t>
            </a:r>
            <a:r>
              <a:rPr lang="en-US" sz="3600" dirty="0" smtClean="0"/>
              <a:t>Proverbs 4:24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Breastplate of Righteousness:</a:t>
            </a:r>
            <a:endParaRPr lang="en-US" sz="3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Breastplate of Righteousness:  </a:t>
            </a:r>
            <a:r>
              <a:rPr lang="en-US" sz="3600" b="1" u="sng" dirty="0" smtClean="0"/>
              <a:t>stand up for what’s right</a:t>
            </a:r>
          </a:p>
          <a:p>
            <a:pPr marL="651510" indent="-514350">
              <a:buNone/>
            </a:pPr>
            <a:endParaRPr lang="en-US" sz="3400" i="1" dirty="0" smtClean="0"/>
          </a:p>
          <a:p>
            <a:pPr hangingPunct="0">
              <a:buNone/>
            </a:pPr>
            <a:r>
              <a:rPr lang="en-US" sz="3600" i="1" dirty="0" smtClean="0"/>
              <a:t>	“</a:t>
            </a:r>
            <a:r>
              <a:rPr lang="en-US" sz="3600" i="1" dirty="0" smtClean="0"/>
              <a:t>In the way of righteousness is life, and in its pathway there is no death.”  </a:t>
            </a:r>
            <a:r>
              <a:rPr lang="en-US" sz="3600" dirty="0" smtClean="0"/>
              <a:t>Proverbs 12:28</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Solomon’s Lack of Integrity</a:t>
            </a:r>
            <a:endParaRPr lang="en-US" dirty="0"/>
          </a:p>
        </p:txBody>
      </p:sp>
      <p:sp>
        <p:nvSpPr>
          <p:cNvPr id="3" name="Content Placeholder 2"/>
          <p:cNvSpPr>
            <a:spLocks noGrp="1"/>
          </p:cNvSpPr>
          <p:nvPr>
            <p:ph idx="1"/>
          </p:nvPr>
        </p:nvSpPr>
        <p:spPr>
          <a:xfrm>
            <a:off x="0" y="1600200"/>
            <a:ext cx="8839200" cy="4953000"/>
          </a:xfrm>
        </p:spPr>
        <p:txBody>
          <a:bodyPr>
            <a:normAutofit lnSpcReduction="10000"/>
          </a:bodyPr>
          <a:lstStyle/>
          <a:p>
            <a:pPr marL="651510" indent="-514350">
              <a:buNone/>
            </a:pPr>
            <a:r>
              <a:rPr lang="en-US" sz="3400" i="1" dirty="0" smtClean="0"/>
              <a:t>	“</a:t>
            </a:r>
            <a:r>
              <a:rPr lang="en-US" sz="3400" i="1" dirty="0" smtClean="0"/>
              <a:t>But King Solomon loved many foreign women, as well as the daughter of Pharaoh: women of the Moabites, Ammonites, </a:t>
            </a:r>
            <a:r>
              <a:rPr lang="en-US" sz="3400" i="1" dirty="0" err="1" smtClean="0"/>
              <a:t>Edomites</a:t>
            </a:r>
            <a:r>
              <a:rPr lang="en-US" sz="3400" i="1" dirty="0" smtClean="0"/>
              <a:t>, </a:t>
            </a:r>
            <a:r>
              <a:rPr lang="en-US" sz="3400" i="1" dirty="0" err="1" smtClean="0"/>
              <a:t>Sidonians</a:t>
            </a:r>
            <a:r>
              <a:rPr lang="en-US" sz="3400" i="1" dirty="0" smtClean="0"/>
              <a:t>, and Hittites — from the nations of whom the LORD had said to the children of Israel, “You shall not intermarry with them, nor they with you. Surely they will turn away your hearts after their gods.” Solomon clung to these in love.”  </a:t>
            </a:r>
            <a:r>
              <a:rPr lang="en-US" sz="3400" dirty="0" smtClean="0"/>
              <a:t>1 Kings 11:1-2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Solomon’s Lack of Integrity</a:t>
            </a:r>
            <a:endParaRPr lang="en-US" dirty="0"/>
          </a:p>
        </p:txBody>
      </p:sp>
      <p:sp>
        <p:nvSpPr>
          <p:cNvPr id="3" name="Content Placeholder 2"/>
          <p:cNvSpPr>
            <a:spLocks noGrp="1"/>
          </p:cNvSpPr>
          <p:nvPr>
            <p:ph idx="1"/>
          </p:nvPr>
        </p:nvSpPr>
        <p:spPr>
          <a:xfrm>
            <a:off x="0" y="1600200"/>
            <a:ext cx="8839200" cy="4953000"/>
          </a:xfrm>
        </p:spPr>
        <p:txBody>
          <a:bodyPr>
            <a:normAutofit/>
          </a:bodyPr>
          <a:lstStyle/>
          <a:p>
            <a:pPr marL="651510" indent="-514350">
              <a:buNone/>
            </a:pPr>
            <a:r>
              <a:rPr lang="en-US" sz="3400" i="1" dirty="0" smtClean="0"/>
              <a:t>	“</a:t>
            </a:r>
            <a:r>
              <a:rPr lang="en-US" sz="3400" i="1" dirty="0" smtClean="0"/>
              <a:t>And he had seven hundred wives, princesses, and three hundred concubines; and his wives turned away his heart. For it was so, when Solomon was old, that his wives turned his heart after other gods; and his heart was not loyal to the LORD his God, as was the heart of his father David</a:t>
            </a:r>
            <a:r>
              <a:rPr lang="en-US" sz="3400" dirty="0" smtClean="0"/>
              <a:t>.”  1 Kings 11:3-4</a:t>
            </a:r>
          </a:p>
          <a:p>
            <a:pPr marL="651510" indent="-514350">
              <a:buNone/>
            </a:pPr>
            <a:r>
              <a:rPr lang="en-US" sz="3400" i="1"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5029200"/>
          </a:xfrm>
        </p:spPr>
        <p:txBody>
          <a:bodyPr>
            <a:normAutofit/>
          </a:bodyPr>
          <a:lstStyle/>
          <a:p>
            <a:pPr>
              <a:buNone/>
            </a:pPr>
            <a:r>
              <a:rPr lang="en-US" sz="3400" i="1" dirty="0" smtClean="0"/>
              <a:t>	“</a:t>
            </a:r>
            <a:r>
              <a:rPr lang="en-US" sz="3400" i="1" dirty="0" smtClean="0"/>
              <a:t>Therefore take up the whole armor of God, that you may be able to withstand in the evil day, and having done all, to stand. Stand therefore, having girded your waist with truth, having put on the breastplate of righteousness and having shod your feet with the preparation of the gospel of peace”</a:t>
            </a:r>
            <a:r>
              <a:rPr lang="en-US" sz="3400" dirty="0" smtClean="0"/>
              <a:t>  Ephesians </a:t>
            </a:r>
            <a:r>
              <a:rPr lang="en-US" sz="3400" dirty="0" smtClean="0"/>
              <a:t>6:13-15</a:t>
            </a:r>
            <a:endParaRPr lang="en-US" sz="3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How to Live Life of Integrity</a:t>
            </a:r>
            <a:endParaRPr lang="en-US" dirty="0"/>
          </a:p>
        </p:txBody>
      </p:sp>
      <p:sp>
        <p:nvSpPr>
          <p:cNvPr id="3" name="Content Placeholder 2"/>
          <p:cNvSpPr>
            <a:spLocks noGrp="1"/>
          </p:cNvSpPr>
          <p:nvPr>
            <p:ph idx="1"/>
          </p:nvPr>
        </p:nvSpPr>
        <p:spPr/>
        <p:txBody>
          <a:bodyPr>
            <a:normAutofit/>
          </a:bodyPr>
          <a:lstStyle/>
          <a:p>
            <a:pPr marL="880110" indent="-742950">
              <a:buFont typeface="+mj-lt"/>
              <a:buAutoNum type="arabicPeriod" startAt="2"/>
            </a:pPr>
            <a:r>
              <a:rPr lang="en-US" sz="3600" b="1" dirty="0" smtClean="0"/>
              <a:t>Breastplate of Righteousness:  </a:t>
            </a:r>
            <a:r>
              <a:rPr lang="en-US" sz="3600" b="1" u="sng" dirty="0" smtClean="0"/>
              <a:t>stand up for what’s right</a:t>
            </a:r>
          </a:p>
          <a:p>
            <a:pPr marL="651510" indent="-514350">
              <a:buNone/>
            </a:pPr>
            <a:endParaRPr lang="en-US" sz="3400" i="1" dirty="0" smtClean="0"/>
          </a:p>
          <a:p>
            <a:pPr hangingPunct="0">
              <a:buNone/>
            </a:pPr>
            <a:r>
              <a:rPr lang="en-US" sz="3600" i="1" dirty="0" smtClean="0"/>
              <a:t>	“</a:t>
            </a:r>
            <a:r>
              <a:rPr lang="en-US" sz="3600" i="1" dirty="0" smtClean="0"/>
              <a:t>The mouth of the righteous brings forth wisdom… The lips of the righteous know what is acceptable, but the mouth of the wicked what is perverse.”  </a:t>
            </a:r>
            <a:r>
              <a:rPr lang="en-US" sz="3600" dirty="0" smtClean="0"/>
              <a:t>Proverbs 10:31-32</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89878"/>
            <a:ext cx="8763000" cy="1143000"/>
          </a:xfrm>
        </p:spPr>
        <p:txBody>
          <a:bodyPr>
            <a:normAutofit fontScale="90000"/>
          </a:bodyPr>
          <a:lstStyle/>
          <a:p>
            <a:pPr marL="651510" indent="-514350"/>
            <a:r>
              <a:rPr lang="en-US" sz="3200" i="1" u="sng" dirty="0" smtClean="0">
                <a:solidFill>
                  <a:schemeClr val="accent1"/>
                </a:solidFill>
              </a:rPr>
              <a:t>small</a:t>
            </a:r>
            <a:r>
              <a:rPr lang="en-US" sz="3200" dirty="0" smtClean="0">
                <a:solidFill>
                  <a:schemeClr val="accent1"/>
                </a:solidFill>
              </a:rPr>
              <a:t>  </a:t>
            </a:r>
            <a:r>
              <a:rPr lang="en-US" sz="4400" dirty="0" smtClean="0">
                <a:solidFill>
                  <a:schemeClr val="accent1"/>
                </a:solidFill>
              </a:rPr>
              <a:t>holes sink </a:t>
            </a:r>
            <a:r>
              <a:rPr lang="en-US" sz="7200" u="sng" dirty="0" smtClean="0">
                <a:solidFill>
                  <a:schemeClr val="accent1"/>
                </a:solidFill>
              </a:rPr>
              <a:t>BIG</a:t>
            </a:r>
            <a:r>
              <a:rPr lang="en-US" sz="7200" dirty="0" smtClean="0">
                <a:solidFill>
                  <a:schemeClr val="accent1"/>
                </a:solidFill>
              </a:rPr>
              <a:t> </a:t>
            </a:r>
            <a:r>
              <a:rPr lang="en-US" sz="4400" dirty="0" smtClean="0">
                <a:solidFill>
                  <a:schemeClr val="accent1"/>
                </a:solidFill>
              </a:rPr>
              <a:t>ships</a:t>
            </a:r>
          </a:p>
        </p:txBody>
      </p:sp>
      <p:sp>
        <p:nvSpPr>
          <p:cNvPr id="3" name="Content Placeholder 2"/>
          <p:cNvSpPr>
            <a:spLocks noGrp="1"/>
          </p:cNvSpPr>
          <p:nvPr>
            <p:ph idx="1"/>
          </p:nvPr>
        </p:nvSpPr>
        <p:spPr>
          <a:xfrm>
            <a:off x="457200" y="1615440"/>
            <a:ext cx="8229600" cy="4709160"/>
          </a:xfrm>
        </p:spPr>
        <p:txBody>
          <a:bodyPr>
            <a:normAutofit/>
          </a:bodyPr>
          <a:lstStyle/>
          <a:p>
            <a:pPr marL="651510" indent="-514350">
              <a:buNone/>
            </a:pPr>
            <a:endParaRPr lang="en-US" sz="3400" i="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89878"/>
            <a:ext cx="8763000" cy="1143000"/>
          </a:xfrm>
        </p:spPr>
        <p:txBody>
          <a:bodyPr>
            <a:normAutofit fontScale="90000"/>
          </a:bodyPr>
          <a:lstStyle/>
          <a:p>
            <a:pPr marL="651510" indent="-514350"/>
            <a:r>
              <a:rPr lang="en-US" sz="3200" i="1" u="sng" dirty="0" smtClean="0">
                <a:solidFill>
                  <a:schemeClr val="accent1"/>
                </a:solidFill>
              </a:rPr>
              <a:t>small</a:t>
            </a:r>
            <a:r>
              <a:rPr lang="en-US" sz="3200" dirty="0" smtClean="0">
                <a:solidFill>
                  <a:schemeClr val="accent1"/>
                </a:solidFill>
              </a:rPr>
              <a:t>  </a:t>
            </a:r>
            <a:r>
              <a:rPr lang="en-US" sz="4400" dirty="0" smtClean="0">
                <a:solidFill>
                  <a:schemeClr val="accent1"/>
                </a:solidFill>
              </a:rPr>
              <a:t>holes sink </a:t>
            </a:r>
            <a:r>
              <a:rPr lang="en-US" sz="7200" u="sng" dirty="0" smtClean="0">
                <a:solidFill>
                  <a:schemeClr val="accent1"/>
                </a:solidFill>
              </a:rPr>
              <a:t>BIG</a:t>
            </a:r>
            <a:r>
              <a:rPr lang="en-US" sz="7200" dirty="0" smtClean="0">
                <a:solidFill>
                  <a:schemeClr val="accent1"/>
                </a:solidFill>
              </a:rPr>
              <a:t> </a:t>
            </a:r>
            <a:r>
              <a:rPr lang="en-US" sz="4400" dirty="0" smtClean="0">
                <a:solidFill>
                  <a:schemeClr val="accent1"/>
                </a:solidFill>
              </a:rPr>
              <a:t>ships</a:t>
            </a:r>
          </a:p>
        </p:txBody>
      </p:sp>
      <p:sp>
        <p:nvSpPr>
          <p:cNvPr id="3" name="Content Placeholder 2"/>
          <p:cNvSpPr>
            <a:spLocks noGrp="1"/>
          </p:cNvSpPr>
          <p:nvPr>
            <p:ph idx="1"/>
          </p:nvPr>
        </p:nvSpPr>
        <p:spPr>
          <a:xfrm>
            <a:off x="457200" y="1615440"/>
            <a:ext cx="8229600" cy="4709160"/>
          </a:xfrm>
        </p:spPr>
        <p:txBody>
          <a:bodyPr>
            <a:normAutofit/>
          </a:bodyPr>
          <a:lstStyle/>
          <a:p>
            <a:pPr marL="651510" indent="-514350">
              <a:buNone/>
            </a:pPr>
            <a:endParaRPr lang="en-US" sz="3400" i="1" dirty="0" smtClean="0"/>
          </a:p>
          <a:p>
            <a:pPr marL="651510" indent="-514350">
              <a:buNone/>
            </a:pPr>
            <a:r>
              <a:rPr lang="en-US" sz="3600" i="1" dirty="0" smtClean="0"/>
              <a:t>	“that you may become blameless and harmless, children of God without fault in the midst of a crooked and perverse generation, among whom you shine as lights in the world”  </a:t>
            </a:r>
            <a:r>
              <a:rPr lang="en-US" sz="3600" dirty="0" smtClean="0"/>
              <a:t>Philippians 2:15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76200" y="1447800"/>
            <a:ext cx="8229600" cy="5029200"/>
          </a:xfrm>
        </p:spPr>
        <p:txBody>
          <a:bodyPr>
            <a:normAutofit/>
          </a:bodyPr>
          <a:lstStyle/>
          <a:p>
            <a:pPr>
              <a:buNone/>
            </a:pPr>
            <a:r>
              <a:rPr lang="en-US" sz="3400" i="1" dirty="0" smtClean="0"/>
              <a:t>	“</a:t>
            </a:r>
            <a:r>
              <a:rPr lang="en-US" sz="3400" i="1" dirty="0" smtClean="0"/>
              <a:t>Be sober, be vigilant; because your adversary the devil walks about like a roaring lion, seeking whom he may devour</a:t>
            </a:r>
            <a:r>
              <a:rPr lang="en-US" sz="3400" dirty="0" smtClean="0"/>
              <a:t>.”  1 Peter 5:8</a:t>
            </a:r>
          </a:p>
        </p:txBody>
      </p:sp>
      <p:pic>
        <p:nvPicPr>
          <p:cNvPr id="1027" name="Picture 3"/>
          <p:cNvPicPr>
            <a:picLocks noChangeAspect="1" noChangeArrowheads="1"/>
          </p:cNvPicPr>
          <p:nvPr/>
        </p:nvPicPr>
        <p:blipFill>
          <a:blip r:embed="rId2" cstate="print"/>
          <a:srcRect/>
          <a:stretch>
            <a:fillRect/>
          </a:stretch>
        </p:blipFill>
        <p:spPr bwMode="auto">
          <a:xfrm>
            <a:off x="4305300" y="3648075"/>
            <a:ext cx="4838700" cy="3209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Take Up the WHOLE Armor of God</a:t>
            </a:r>
            <a:endParaRPr lang="en-US" sz="3500" dirty="0"/>
          </a:p>
        </p:txBody>
      </p:sp>
      <p:sp>
        <p:nvSpPr>
          <p:cNvPr id="3" name="Content Placeholder 2"/>
          <p:cNvSpPr>
            <a:spLocks noGrp="1"/>
          </p:cNvSpPr>
          <p:nvPr>
            <p:ph idx="1"/>
          </p:nvPr>
        </p:nvSpPr>
        <p:spPr/>
        <p:txBody>
          <a:bodyPr>
            <a:normAutofit/>
          </a:bodyPr>
          <a:lstStyle/>
          <a:p>
            <a:pPr>
              <a:buNone/>
            </a:pPr>
            <a:endParaRPr lang="en-US" sz="3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Take Up the WHOLE Armor of God</a:t>
            </a:r>
            <a:endParaRPr lang="en-US" sz="3500" dirty="0"/>
          </a:p>
        </p:txBody>
      </p:sp>
      <p:sp>
        <p:nvSpPr>
          <p:cNvPr id="3" name="Content Placeholder 2"/>
          <p:cNvSpPr>
            <a:spLocks noGrp="1"/>
          </p:cNvSpPr>
          <p:nvPr>
            <p:ph idx="1"/>
          </p:nvPr>
        </p:nvSpPr>
        <p:spPr/>
        <p:txBody>
          <a:bodyPr>
            <a:normAutofit/>
          </a:bodyPr>
          <a:lstStyle/>
          <a:p>
            <a:pPr algn="ctr">
              <a:buNone/>
            </a:pPr>
            <a:r>
              <a:rPr lang="en-US" sz="3400" b="1" dirty="0" smtClean="0"/>
              <a:t>I </a:t>
            </a:r>
            <a:r>
              <a:rPr lang="en-US" sz="3400" b="1" dirty="0" smtClean="0"/>
              <a:t>must prepare when I am </a:t>
            </a:r>
            <a:r>
              <a:rPr lang="en-US" sz="3400" b="1" i="1" u="sng" dirty="0" smtClean="0"/>
              <a:t>strong </a:t>
            </a:r>
            <a:endParaRPr lang="en-US" sz="3400" b="1" i="1" u="sng" dirty="0" smtClean="0"/>
          </a:p>
          <a:p>
            <a:pPr algn="ctr">
              <a:buNone/>
            </a:pPr>
            <a:r>
              <a:rPr lang="en-US" sz="3400" b="1" dirty="0" smtClean="0"/>
              <a:t>in </a:t>
            </a:r>
            <a:r>
              <a:rPr lang="en-US" sz="3400" b="1" dirty="0" smtClean="0"/>
              <a:t>order to </a:t>
            </a:r>
            <a:r>
              <a:rPr lang="en-US" sz="3400" b="1" dirty="0" err="1" smtClean="0"/>
              <a:t>to</a:t>
            </a:r>
            <a:r>
              <a:rPr lang="en-US" sz="3400" b="1" dirty="0" smtClean="0"/>
              <a:t> </a:t>
            </a:r>
            <a:r>
              <a:rPr lang="en-US" sz="3400" b="1" dirty="0" smtClean="0"/>
              <a:t>resist when I am </a:t>
            </a:r>
            <a:r>
              <a:rPr lang="en-US" sz="3400" b="1" i="1" u="sng" dirty="0" smtClean="0"/>
              <a:t>weak</a:t>
            </a:r>
          </a:p>
          <a:p>
            <a:pPr>
              <a:buNone/>
            </a:pPr>
            <a:r>
              <a:rPr lang="en-US" sz="3400" dirty="0" smtClean="0"/>
              <a:t> </a:t>
            </a:r>
          </a:p>
          <a:p>
            <a:pPr>
              <a:buNone/>
            </a:pPr>
            <a:r>
              <a:rPr lang="en-US" sz="3400" dirty="0" smtClean="0"/>
              <a:t>	</a:t>
            </a:r>
            <a:r>
              <a:rPr lang="en-US" sz="3400" i="1" dirty="0" smtClean="0"/>
              <a:t>“</a:t>
            </a:r>
            <a:r>
              <a:rPr lang="en-US" sz="3400" i="1" dirty="0" smtClean="0"/>
              <a:t>Therefore let him who thinks he stands take heed lest he fall.” </a:t>
            </a:r>
            <a:r>
              <a:rPr lang="en-US" sz="3400" dirty="0" smtClean="0"/>
              <a:t> 1 Corinthians </a:t>
            </a:r>
            <a:r>
              <a:rPr lang="en-US" sz="3400" dirty="0" smtClean="0"/>
              <a:t>10:12</a:t>
            </a:r>
            <a:endParaRPr lang="en-US" sz="3400" dirty="0" smtClean="0"/>
          </a:p>
          <a:p>
            <a:pPr>
              <a:buNone/>
            </a:pPr>
            <a:endParaRPr lang="en-US" sz="3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dirty="0" smtClean="0"/>
              <a:t>Belt of Truth</a:t>
            </a:r>
            <a:br>
              <a:rPr lang="en-US" dirty="0" smtClean="0"/>
            </a:br>
            <a:r>
              <a:rPr lang="en-US" dirty="0" smtClean="0"/>
              <a:t>Breastplate of Righteousness</a:t>
            </a:r>
            <a:endParaRPr lang="en-US" dirty="0"/>
          </a:p>
        </p:txBody>
      </p:sp>
      <p:sp>
        <p:nvSpPr>
          <p:cNvPr id="3" name="Content Placeholder 2"/>
          <p:cNvSpPr>
            <a:spLocks noGrp="1"/>
          </p:cNvSpPr>
          <p:nvPr>
            <p:ph idx="1"/>
          </p:nvPr>
        </p:nvSpPr>
        <p:spPr>
          <a:xfrm>
            <a:off x="457200" y="1752600"/>
            <a:ext cx="8229600" cy="4556760"/>
          </a:xfrm>
        </p:spPr>
        <p:txBody>
          <a:bodyPr>
            <a:normAutofit/>
          </a:bodyPr>
          <a:lstStyle/>
          <a:p>
            <a:pPr marL="651510" indent="-514350" algn="ctr">
              <a:buNone/>
            </a:pPr>
            <a:endParaRPr lang="en-US" sz="3600" b="1" u="sng" dirty="0" smtClean="0"/>
          </a:p>
        </p:txBody>
      </p:sp>
      <p:pic>
        <p:nvPicPr>
          <p:cNvPr id="2050" name="Picture 2"/>
          <p:cNvPicPr>
            <a:picLocks noChangeAspect="1" noChangeArrowheads="1"/>
          </p:cNvPicPr>
          <p:nvPr/>
        </p:nvPicPr>
        <p:blipFill>
          <a:blip r:embed="rId2" cstate="print"/>
          <a:srcRect/>
          <a:stretch>
            <a:fillRect/>
          </a:stretch>
        </p:blipFill>
        <p:spPr bwMode="auto">
          <a:xfrm>
            <a:off x="2667000" y="1676400"/>
            <a:ext cx="3838575" cy="50398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dirty="0" smtClean="0"/>
              <a:t>Belt of Truth</a:t>
            </a:r>
            <a:br>
              <a:rPr lang="en-US" dirty="0" smtClean="0"/>
            </a:br>
            <a:r>
              <a:rPr lang="en-US" dirty="0" smtClean="0"/>
              <a:t>Breastplate of Righteousness</a:t>
            </a:r>
            <a:endParaRPr lang="en-US" dirty="0"/>
          </a:p>
        </p:txBody>
      </p:sp>
      <p:sp>
        <p:nvSpPr>
          <p:cNvPr id="3" name="Content Placeholder 2"/>
          <p:cNvSpPr>
            <a:spLocks noGrp="1"/>
          </p:cNvSpPr>
          <p:nvPr>
            <p:ph idx="1"/>
          </p:nvPr>
        </p:nvSpPr>
        <p:spPr>
          <a:xfrm>
            <a:off x="457200" y="1752600"/>
            <a:ext cx="8229600" cy="4556760"/>
          </a:xfrm>
        </p:spPr>
        <p:txBody>
          <a:bodyPr>
            <a:normAutofit/>
          </a:bodyPr>
          <a:lstStyle/>
          <a:p>
            <a:pPr marL="651510" indent="-514350" algn="ctr">
              <a:buNone/>
            </a:pPr>
            <a:endParaRPr lang="en-US" sz="3600" b="1" u="sng" dirty="0" smtClean="0"/>
          </a:p>
          <a:p>
            <a:pPr marL="651510" indent="-514350" algn="ctr">
              <a:buNone/>
            </a:pPr>
            <a:r>
              <a:rPr lang="en-US" sz="4000" b="1" u="sng" dirty="0" smtClean="0"/>
              <a:t>A Life of Integrity</a:t>
            </a:r>
          </a:p>
          <a:p>
            <a:pPr marL="651510" indent="-514350" algn="ctr">
              <a:buNone/>
            </a:pPr>
            <a:endParaRPr lang="en-US" sz="3600" b="1" u="sng" dirty="0" smtClean="0"/>
          </a:p>
          <a:p>
            <a:pPr marL="651510" indent="-514350" algn="ctr">
              <a:buNone/>
            </a:pPr>
            <a:r>
              <a:rPr lang="en-US" sz="3300" i="1" dirty="0" smtClean="0"/>
              <a:t>“quality or state of being complete or undivided or incorruptible</a:t>
            </a:r>
            <a:r>
              <a:rPr lang="en-US" sz="3300" i="1" dirty="0" smtClean="0"/>
              <a:t>”</a:t>
            </a:r>
            <a:endParaRPr lang="en-US" sz="3300" i="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Why So Important</a:t>
            </a:r>
            <a:endParaRPr lang="en-US" dirty="0"/>
          </a:p>
        </p:txBody>
      </p:sp>
      <p:sp>
        <p:nvSpPr>
          <p:cNvPr id="3" name="Content Placeholder 2"/>
          <p:cNvSpPr>
            <a:spLocks noGrp="1"/>
          </p:cNvSpPr>
          <p:nvPr>
            <p:ph idx="1"/>
          </p:nvPr>
        </p:nvSpPr>
        <p:spPr/>
        <p:txBody>
          <a:bodyPr>
            <a:normAutofit/>
          </a:bodyPr>
          <a:lstStyle/>
          <a:p>
            <a:pPr marL="651510" indent="-514350">
              <a:buNone/>
            </a:pPr>
            <a:endParaRPr lang="en-US" sz="3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a:bodyPr>
          <a:lstStyle/>
          <a:p>
            <a:r>
              <a:rPr lang="en-US" dirty="0" smtClean="0"/>
              <a:t>Why So Important</a:t>
            </a:r>
            <a:endParaRPr lang="en-US"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en-US" sz="3600" b="1" dirty="0" smtClean="0"/>
              <a:t>Life </a:t>
            </a:r>
            <a:r>
              <a:rPr lang="en-US" sz="3600" b="1" dirty="0" smtClean="0"/>
              <a:t>of integrity is </a:t>
            </a:r>
            <a:r>
              <a:rPr lang="en-US" sz="3600" b="1" dirty="0" smtClean="0"/>
              <a:t>a </a:t>
            </a:r>
            <a:r>
              <a:rPr lang="en-US" sz="3600" b="1" u="sng" dirty="0" smtClean="0"/>
              <a:t>life of blessing</a:t>
            </a:r>
            <a:endParaRPr lang="en-US" sz="3600" b="1" u="sng" dirty="0" smtClean="0"/>
          </a:p>
          <a:p>
            <a:pPr marL="651510" indent="-514350">
              <a:buNone/>
            </a:pPr>
            <a:endParaRPr lang="en-US" sz="1200" i="1" dirty="0" smtClean="0"/>
          </a:p>
          <a:p>
            <a:pPr marL="651510" indent="-514350">
              <a:buNone/>
            </a:pPr>
            <a:r>
              <a:rPr lang="en-US" sz="3400" i="1" dirty="0" smtClean="0"/>
              <a:t>	“</a:t>
            </a:r>
            <a:r>
              <a:rPr lang="en-US" sz="3400" i="1" dirty="0" smtClean="0"/>
              <a:t>The righteousness of the blameless will direct his way aright, but the wicked will fall by his own wickedness.  The righteousness of the upright will deliver them, but the unfaithful will be caught by their lust.”  </a:t>
            </a:r>
            <a:r>
              <a:rPr lang="en-US" sz="3400" dirty="0" smtClean="0"/>
              <a:t>Proverbs 11:5-6</a:t>
            </a:r>
          </a:p>
          <a:p>
            <a:pPr marL="651510" indent="-514350">
              <a:buNone/>
            </a:pPr>
            <a:endParaRPr lang="en-US" sz="3400" b="1"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167</TotalTime>
  <Words>215</Words>
  <Application>Microsoft Office PowerPoint</Application>
  <PresentationFormat>On-screen Show (4:3)</PresentationFormat>
  <Paragraphs>64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Apex</vt:lpstr>
      <vt:lpstr>The Armor of Integrity</vt:lpstr>
      <vt:lpstr>Slide 2</vt:lpstr>
      <vt:lpstr>Slide 3</vt:lpstr>
      <vt:lpstr>Take Up the WHOLE Armor of God</vt:lpstr>
      <vt:lpstr>Take Up the WHOLE Armor of God</vt:lpstr>
      <vt:lpstr>Belt of Truth Breastplate of Righteousness</vt:lpstr>
      <vt:lpstr>Belt of Truth Breastplate of Righteousness</vt:lpstr>
      <vt:lpstr>Why So Important</vt:lpstr>
      <vt:lpstr>Why So Important</vt:lpstr>
      <vt:lpstr>Why So Important</vt:lpstr>
      <vt:lpstr>Why So Important</vt:lpstr>
      <vt:lpstr>How to Live Life of Integrity</vt:lpstr>
      <vt:lpstr>How to Live Life of Integrity</vt:lpstr>
      <vt:lpstr>How to Live Life of Integrity</vt:lpstr>
      <vt:lpstr>How to Live Life of Integrity</vt:lpstr>
      <vt:lpstr>How to Live Life of Integrity</vt:lpstr>
      <vt:lpstr>How to Live Life of Integrity</vt:lpstr>
      <vt:lpstr>Solomon’s Lack of Integrity</vt:lpstr>
      <vt:lpstr>Solomon’s Lack of Integrity</vt:lpstr>
      <vt:lpstr>How to Live Life of Integrity</vt:lpstr>
      <vt:lpstr>small  holes sink BIG ships</vt:lpstr>
      <vt:lpstr>small  holes sink BIG ships</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War is On!</dc:title>
  <dc:creator>franthony</dc:creator>
  <cp:lastModifiedBy> </cp:lastModifiedBy>
  <cp:revision>23</cp:revision>
  <dcterms:created xsi:type="dcterms:W3CDTF">2010-02-13T21:05:30Z</dcterms:created>
  <dcterms:modified xsi:type="dcterms:W3CDTF">2010-03-14T12:42:28Z</dcterms:modified>
</cp:coreProperties>
</file>