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3587" y="5857875"/>
            <a:ext cx="4570413" cy="1000125"/>
          </a:xfrm>
          <a:prstGeom prst="rect">
            <a:avLst/>
          </a:prstGeom>
          <a:noFill/>
        </p:spPr>
      </p:pic>
      <p:pic>
        <p:nvPicPr>
          <p:cNvPr id="2083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57875"/>
            <a:ext cx="4570413" cy="10001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1"/>
            <a:ext cx="7696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C93A4753-26B3-4CD8-AD97-75C6C3670F40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ndy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ndy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ndy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ndy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Surviving the Season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14, 2010</a:t>
            </a:r>
          </a:p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u="sng" dirty="0" smtClean="0"/>
              <a:t>THANK GOD</a:t>
            </a:r>
            <a:r>
              <a:rPr lang="en-US" sz="3600" b="1" dirty="0" smtClean="0"/>
              <a:t> in all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In everything give thanks; for this is the will of God in Christ Jesus for you.”  </a:t>
            </a:r>
            <a:r>
              <a:rPr lang="en-US" dirty="0" smtClean="0"/>
              <a:t>1 Thessalonians 5:18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u="sng" dirty="0" smtClean="0"/>
              <a:t>THINK </a:t>
            </a:r>
            <a:r>
              <a:rPr lang="en-US" sz="3600" b="1" dirty="0" smtClean="0"/>
              <a:t>about the right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Finally, </a:t>
            </a:r>
            <a:r>
              <a:rPr lang="en-US" i="1" dirty="0" smtClean="0"/>
              <a:t>brethren, whatever things are true, whatever things are noble, whatever things are just, whatever </a:t>
            </a:r>
            <a:r>
              <a:rPr lang="en-US" i="1" dirty="0" smtClean="0"/>
              <a:t>things are pure, whatever things are </a:t>
            </a:r>
            <a:r>
              <a:rPr lang="en-US" i="1" dirty="0" smtClean="0"/>
              <a:t>lovely, whatever things are of good report…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u="sng" dirty="0" smtClean="0"/>
              <a:t>THINK </a:t>
            </a:r>
            <a:r>
              <a:rPr lang="en-US" sz="3600" b="1" dirty="0" smtClean="0"/>
              <a:t>about the right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…if </a:t>
            </a:r>
            <a:r>
              <a:rPr lang="en-US" i="1" dirty="0" smtClean="0"/>
              <a:t>there is any virtue and if there is anything praiseworthy—</a:t>
            </a:r>
            <a:r>
              <a:rPr lang="en-US" i="1" u="sng" dirty="0" smtClean="0"/>
              <a:t>meditate on these things</a:t>
            </a:r>
            <a:r>
              <a:rPr lang="en-US" i="1" dirty="0" smtClean="0"/>
              <a:t>.”  </a:t>
            </a:r>
            <a:r>
              <a:rPr lang="en-US" dirty="0" smtClean="0"/>
              <a:t>Philippians 4:8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u="sng" dirty="0" smtClean="0"/>
              <a:t>THINK </a:t>
            </a:r>
            <a:r>
              <a:rPr lang="en-US" sz="3600" b="1" dirty="0" smtClean="0"/>
              <a:t>about the right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And do not be conformed to this world, but be transformed by the renewing of your mind.”  </a:t>
            </a:r>
            <a:r>
              <a:rPr lang="en-US" dirty="0" smtClean="0"/>
              <a:t>Romans 12:2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u="sng" dirty="0" smtClean="0"/>
              <a:t>THINK </a:t>
            </a:r>
            <a:r>
              <a:rPr lang="en-US" sz="3600" b="1" dirty="0" smtClean="0"/>
              <a:t>about the right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“As a man thinks in his heart, so is he.”  </a:t>
            </a:r>
            <a:r>
              <a:rPr lang="en-US" dirty="0" smtClean="0"/>
              <a:t>Proverbs 23:7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Result of this Formula?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752600"/>
            <a:ext cx="4876800" cy="403859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Result of this Formula?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752600"/>
            <a:ext cx="4876800" cy="40385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“…</a:t>
            </a:r>
            <a:r>
              <a:rPr lang="en-US" i="1" dirty="0" smtClean="0"/>
              <a:t>and </a:t>
            </a:r>
            <a:r>
              <a:rPr lang="en-US" i="1" u="sng" dirty="0" smtClean="0"/>
              <a:t>the peace of God</a:t>
            </a:r>
            <a:r>
              <a:rPr lang="en-US" i="1" dirty="0" smtClean="0"/>
              <a:t>, which surpasses all understanding, will guard your hearts and minds through Christ Jesus.”  </a:t>
            </a:r>
            <a:r>
              <a:rPr lang="en-US" dirty="0" smtClean="0"/>
              <a:t>Philippians 4:7</a:t>
            </a:r>
          </a:p>
          <a:p>
            <a:endParaRPr lang="en-US" dirty="0"/>
          </a:p>
        </p:txBody>
      </p:sp>
      <p:pic>
        <p:nvPicPr>
          <p:cNvPr id="4" name="Picture 3" descr="DelLam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2971800" cy="412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67200"/>
            <a:ext cx="7696200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3"/>
                </a:solidFill>
              </a:rPr>
              <a:t>Is that possible?</a:t>
            </a:r>
            <a:endParaRPr lang="en-US" sz="3600" b="1" i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96200" cy="3962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“</a:t>
            </a:r>
            <a:r>
              <a:rPr lang="en-US" dirty="0" smtClean="0"/>
              <a:t>Then the angel said to them, “Do not be afraid, for behold, I bring you good tidings of great joy which will be to all people. For there is born to you this day in the city of David a Savior, who is Christ the Lord.”  Luke 2:10-11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sz="3600" b="1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“Be </a:t>
            </a:r>
            <a:r>
              <a:rPr lang="en-US" i="1" dirty="0" smtClean="0"/>
              <a:t>anxious for nothing, but in everything by prayer and supplication, with thanksgiving, let your requests be made known to God” </a:t>
            </a:r>
            <a:r>
              <a:rPr lang="en-US" dirty="0" smtClean="0"/>
              <a:t> Philippians 4:6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600" b="1" u="sng" dirty="0" smtClean="0"/>
              <a:t>WORRY</a:t>
            </a:r>
            <a:r>
              <a:rPr lang="en-US" sz="3600" b="1" dirty="0" smtClean="0"/>
              <a:t> about nothing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“Be </a:t>
            </a:r>
            <a:r>
              <a:rPr lang="en-US" i="1" dirty="0" smtClean="0"/>
              <a:t>anxious for nothing, but in everything by prayer and supplication, with thanksgiving, let your requests be made known to God” </a:t>
            </a:r>
            <a:r>
              <a:rPr lang="en-US" dirty="0" smtClean="0"/>
              <a:t> Philippians 4:6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u="sng" dirty="0" smtClean="0"/>
              <a:t>WORRY</a:t>
            </a:r>
            <a:r>
              <a:rPr lang="en-US" sz="3600" b="1" dirty="0" smtClean="0"/>
              <a:t> about nothing</a:t>
            </a:r>
          </a:p>
          <a:p>
            <a:pPr marL="514350" indent="-514350">
              <a:buNone/>
            </a:pPr>
            <a:r>
              <a:rPr lang="en-US" sz="3600" b="1" dirty="0" smtClean="0"/>
              <a:t>	</a:t>
            </a:r>
            <a:r>
              <a:rPr lang="en-US" sz="3600" b="1" u="sng" dirty="0" smtClean="0"/>
              <a:t>PRAY</a:t>
            </a:r>
            <a:r>
              <a:rPr lang="en-US" sz="3600" b="1" dirty="0" smtClean="0"/>
              <a:t> about everything</a:t>
            </a:r>
          </a:p>
          <a:p>
            <a:pPr marL="514350" indent="-514350"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i="1" dirty="0" smtClean="0"/>
              <a:t>	“Be </a:t>
            </a:r>
            <a:r>
              <a:rPr lang="en-US" i="1" dirty="0" smtClean="0"/>
              <a:t>anxious for nothing, but in everything by prayer and supplication, with thanksgiving, let your requests be made known to God” </a:t>
            </a:r>
            <a:r>
              <a:rPr lang="en-US" dirty="0" smtClean="0"/>
              <a:t> Philippians 4:6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u="sng" dirty="0" smtClean="0"/>
              <a:t>WORRY</a:t>
            </a:r>
            <a:r>
              <a:rPr lang="en-US" sz="3600" b="1" dirty="0" smtClean="0"/>
              <a:t> about nothing</a:t>
            </a:r>
          </a:p>
          <a:p>
            <a:pPr marL="514350" indent="-514350">
              <a:buNone/>
            </a:pPr>
            <a:r>
              <a:rPr lang="en-US" sz="3600" b="1" dirty="0" smtClean="0"/>
              <a:t>	</a:t>
            </a:r>
            <a:r>
              <a:rPr lang="en-US" sz="3600" b="1" u="sng" dirty="0" smtClean="0"/>
              <a:t>PRAY</a:t>
            </a:r>
            <a:r>
              <a:rPr lang="en-US" sz="3600" b="1" dirty="0" smtClean="0"/>
              <a:t> about everything</a:t>
            </a:r>
          </a:p>
          <a:p>
            <a:pPr marL="514350" indent="-514350">
              <a:buNone/>
            </a:pPr>
            <a:endParaRPr lang="en-US" sz="1200" b="1" u="sng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“…</a:t>
            </a:r>
            <a:r>
              <a:rPr lang="en-US" i="1" dirty="0" smtClean="0"/>
              <a:t>casting all your care upon Him, for He cares for you”  </a:t>
            </a:r>
            <a:r>
              <a:rPr lang="en-US" dirty="0" smtClean="0"/>
              <a:t>1 Peter 5:7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u="sng" dirty="0" smtClean="0"/>
              <a:t>WORRY</a:t>
            </a:r>
            <a:r>
              <a:rPr lang="en-US" sz="3600" b="1" dirty="0" smtClean="0"/>
              <a:t> about nothing</a:t>
            </a:r>
          </a:p>
          <a:p>
            <a:pPr marL="514350" indent="-514350">
              <a:buNone/>
            </a:pPr>
            <a:r>
              <a:rPr lang="en-US" sz="3600" b="1" dirty="0" smtClean="0"/>
              <a:t>	</a:t>
            </a:r>
            <a:r>
              <a:rPr lang="en-US" sz="3600" b="1" u="sng" dirty="0" smtClean="0"/>
              <a:t>PRAY</a:t>
            </a:r>
            <a:r>
              <a:rPr lang="en-US" sz="3600" b="1" dirty="0" smtClean="0"/>
              <a:t> about everything</a:t>
            </a:r>
          </a:p>
          <a:p>
            <a:pPr marL="514350" indent="-514350">
              <a:buNone/>
            </a:pPr>
            <a:endParaRPr lang="en-US" sz="1200" b="1" u="sng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You do not have, because you do not ask” </a:t>
            </a:r>
            <a:r>
              <a:rPr lang="en-US" dirty="0" smtClean="0"/>
              <a:t>James 4:2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Formula for Survival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u="sng" dirty="0" smtClean="0"/>
              <a:t>THANK GOD</a:t>
            </a:r>
            <a:r>
              <a:rPr lang="en-US" sz="3600" b="1" dirty="0" smtClean="0"/>
              <a:t> in all things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“…by </a:t>
            </a:r>
            <a:r>
              <a:rPr lang="en-US" i="1" dirty="0" smtClean="0"/>
              <a:t>prayer and supplication, with thanksgiving, let your requests be made known to God”  </a:t>
            </a:r>
            <a:r>
              <a:rPr lang="en-US" dirty="0" smtClean="0"/>
              <a:t>Philippians 4:6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4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85E596F5-96BB-45A1-B912-600141CC30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76B1E0-E33C-492F-80B3-0BC1023DA5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6EF58A-EA07-4A76-AC48-0EDAFC9CA0EE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TS030004112</Template>
  <TotalTime>34</TotalTime>
  <Words>115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TS030004112</vt:lpstr>
      <vt:lpstr>Surviving the Season</vt:lpstr>
      <vt:lpstr>Is that possible?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Formula for Survival</vt:lpstr>
      <vt:lpstr>The Result of this Formula?</vt:lpstr>
      <vt:lpstr>The Result of this Formula?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2008  - 17</dc:title>
  <dc:creator>franthony</dc:creator>
  <cp:lastModifiedBy>franthony</cp:lastModifiedBy>
  <cp:revision>8</cp:revision>
  <dcterms:created xsi:type="dcterms:W3CDTF">2010-11-14T11:50:31Z</dcterms:created>
  <dcterms:modified xsi:type="dcterms:W3CDTF">2010-11-14T12:25:08Z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TC300041129990</vt:lpwstr>
  </property>
</Properties>
</file>