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0" r:id="rId3"/>
    <p:sldId id="263" r:id="rId4"/>
    <p:sldId id="283" r:id="rId5"/>
    <p:sldId id="301" r:id="rId6"/>
    <p:sldId id="264" r:id="rId7"/>
    <p:sldId id="281" r:id="rId8"/>
    <p:sldId id="265"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AD47E03-0B8C-47A0-964F-A45C7A1684EE}" type="datetimeFigureOut">
              <a:rPr lang="en-US" smtClean="0"/>
              <a:pPr/>
              <a:t>3/7/2010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5A79DEA-AAF1-4BBB-92A1-CEBC182CFC05}"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D47E03-0B8C-47A0-964F-A45C7A1684EE}" type="datetimeFigureOut">
              <a:rPr lang="en-US" smtClean="0"/>
              <a:pPr/>
              <a:t>3/7/2010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C5A79DEA-AAF1-4BBB-92A1-CEBC182CFC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D47E03-0B8C-47A0-964F-A45C7A1684EE}" type="datetimeFigureOut">
              <a:rPr lang="en-US" smtClean="0"/>
              <a:pPr/>
              <a:t>3/7/2010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D47E03-0B8C-47A0-964F-A45C7A1684EE}" type="datetimeFigureOut">
              <a:rPr lang="en-US" smtClean="0"/>
              <a:pPr/>
              <a:t>3/7/2010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D47E03-0B8C-47A0-964F-A45C7A1684EE}" type="datetimeFigureOut">
              <a:rPr lang="en-US" smtClean="0"/>
              <a:pPr/>
              <a:t>3/7/2010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47E03-0B8C-47A0-964F-A45C7A1684EE}" type="datetimeFigureOut">
              <a:rPr lang="en-US" smtClean="0"/>
              <a:pPr/>
              <a:t>3/7/2010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D47E03-0B8C-47A0-964F-A45C7A1684EE}" type="datetimeFigureOut">
              <a:rPr lang="en-US" smtClean="0"/>
              <a:pPr/>
              <a:t>3/7/2010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D47E03-0B8C-47A0-964F-A45C7A1684EE}" type="datetimeFigureOut">
              <a:rPr lang="en-US" smtClean="0"/>
              <a:pPr/>
              <a:t>3/7/2010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AD47E03-0B8C-47A0-964F-A45C7A1684EE}" type="datetimeFigureOut">
              <a:rPr lang="en-US" smtClean="0"/>
              <a:pPr/>
              <a:t>3/7/2010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5A79DEA-AAF1-4BBB-92A1-CEBC182CFC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2743200"/>
            <a:ext cx="8229600" cy="1828800"/>
          </a:xfrm>
        </p:spPr>
        <p:txBody>
          <a:bodyPr/>
          <a:lstStyle/>
          <a:p>
            <a:r>
              <a:rPr lang="en-US" cap="none" dirty="0" smtClean="0"/>
              <a:t>It’s All in the Shoes</a:t>
            </a:r>
            <a:endParaRPr lang="en-US" cap="none" dirty="0"/>
          </a:p>
        </p:txBody>
      </p:sp>
      <p:sp>
        <p:nvSpPr>
          <p:cNvPr id="3" name="Subtitle 2"/>
          <p:cNvSpPr>
            <a:spLocks noGrp="1"/>
          </p:cNvSpPr>
          <p:nvPr>
            <p:ph type="subTitle" idx="1"/>
          </p:nvPr>
        </p:nvSpPr>
        <p:spPr>
          <a:xfrm>
            <a:off x="1371600" y="4669302"/>
            <a:ext cx="6400800" cy="1579098"/>
          </a:xfrm>
        </p:spPr>
        <p:txBody>
          <a:bodyPr/>
          <a:lstStyle/>
          <a:p>
            <a:r>
              <a:rPr lang="en-US" dirty="0" smtClean="0"/>
              <a:t>Spiritual Warfare – Part 4</a:t>
            </a:r>
          </a:p>
          <a:p>
            <a:r>
              <a:rPr lang="en-US" dirty="0" smtClean="0"/>
              <a:t>March 7, 2010</a:t>
            </a:r>
            <a:endParaRPr lang="en-US" dirty="0"/>
          </a:p>
        </p:txBody>
      </p:sp>
      <p:pic>
        <p:nvPicPr>
          <p:cNvPr id="4" name="Picture 3" descr="SpiritualWarfare-logo copy.jpg"/>
          <p:cNvPicPr>
            <a:picLocks noChangeAspect="1"/>
          </p:cNvPicPr>
          <p:nvPr/>
        </p:nvPicPr>
        <p:blipFill>
          <a:blip r:embed="rId2" cstate="print"/>
          <a:stretch>
            <a:fillRect/>
          </a:stretch>
        </p:blipFill>
        <p:spPr>
          <a:xfrm>
            <a:off x="2514600" y="228600"/>
            <a:ext cx="4132729" cy="319347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"How can [anyone] keep his way pure?  By living according to Your Word."  </a:t>
            </a:r>
            <a:r>
              <a:rPr lang="en-US" sz="3400" dirty="0" smtClean="0"/>
              <a:t>Psalm 119:9</a:t>
            </a:r>
            <a:br>
              <a:rPr lang="en-US" sz="3400" dirty="0" smtClean="0"/>
            </a:br>
            <a:endParaRPr lang="en-US" sz="3400" dirty="0" smtClean="0"/>
          </a:p>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“So God created man in His own image; in the image of God He created him; male and female He created them.”  </a:t>
            </a:r>
            <a:r>
              <a:rPr lang="en-US" sz="3400" dirty="0" smtClean="0"/>
              <a:t>Genesis 1:27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“So God created man in His own image; in the image of God He created him; male and female He created them.”  </a:t>
            </a:r>
            <a:r>
              <a:rPr lang="en-US" sz="3400" dirty="0" smtClean="0"/>
              <a:t>Genesis 1:27</a:t>
            </a:r>
          </a:p>
          <a:p>
            <a:pPr marL="651510" indent="-514350">
              <a:buNone/>
            </a:pPr>
            <a:endParaRPr lang="en-US" sz="3400" dirty="0" smtClean="0"/>
          </a:p>
          <a:p>
            <a:pPr marL="651510" indent="-514350" algn="ctr">
              <a:buNone/>
            </a:pPr>
            <a:r>
              <a:rPr lang="en-US" sz="3400" b="1" dirty="0" smtClean="0"/>
              <a:t>Sexuality is </a:t>
            </a:r>
            <a:r>
              <a:rPr lang="en-US" sz="5500" dirty="0" smtClean="0">
                <a:solidFill>
                  <a:schemeClr val="accent1"/>
                </a:solidFill>
                <a:latin typeface="Impact" pitchFamily="34" charset="0"/>
              </a:rPr>
              <a:t>POWERFUL</a:t>
            </a:r>
            <a:endParaRPr lang="en-US" sz="3400" b="1" dirty="0" smtClean="0"/>
          </a:p>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“Flee sexual immorality. Every sin that a man does is outside the body, but he who commits sexual immorality sins against his own body.”  </a:t>
            </a:r>
            <a:r>
              <a:rPr lang="en-US" sz="3400" dirty="0" smtClean="0"/>
              <a:t>1 Corinthians 6:18</a:t>
            </a:r>
          </a:p>
          <a:p>
            <a:pPr marL="651510" indent="-514350">
              <a:buNone/>
            </a:pPr>
            <a:endParaRPr lang="en-US" sz="3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“Flee sexual immorality. Every sin that a man does is outside the body, but he who commits sexual immorality sins against his own body.”  </a:t>
            </a:r>
            <a:r>
              <a:rPr lang="en-US" sz="3400" dirty="0" smtClean="0"/>
              <a:t>1 Corinthians 6:18</a:t>
            </a:r>
          </a:p>
          <a:p>
            <a:pPr marL="651510" indent="-514350">
              <a:buNone/>
            </a:pPr>
            <a:endParaRPr lang="en-US" sz="3400" dirty="0" smtClean="0"/>
          </a:p>
          <a:p>
            <a:pPr marL="651510" indent="-514350" algn="ctr">
              <a:buNone/>
            </a:pPr>
            <a:r>
              <a:rPr lang="en-US" sz="3400" b="1" dirty="0" smtClean="0"/>
              <a:t>Sexual sins have </a:t>
            </a:r>
            <a:r>
              <a:rPr lang="en-US" sz="3400" b="1" u="sng" dirty="0" smtClean="0">
                <a:solidFill>
                  <a:schemeClr val="accent1"/>
                </a:solidFill>
              </a:rPr>
              <a:t>life long consequences</a:t>
            </a:r>
          </a:p>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Control my </a:t>
            </a:r>
            <a:r>
              <a:rPr lang="en-US" sz="3600" b="1" u="sng" dirty="0" smtClean="0"/>
              <a:t>EYES/THOUGHTS</a:t>
            </a:r>
          </a:p>
          <a:p>
            <a:pPr marL="651510" indent="-514350">
              <a:buNone/>
            </a:pPr>
            <a:endParaRPr lang="en-US" sz="1200" i="1" dirty="0" smtClean="0"/>
          </a:p>
        </p:txBody>
      </p:sp>
      <p:pic>
        <p:nvPicPr>
          <p:cNvPr id="3074" name="Picture 2"/>
          <p:cNvPicPr>
            <a:picLocks noChangeAspect="1" noChangeArrowheads="1"/>
          </p:cNvPicPr>
          <p:nvPr/>
        </p:nvPicPr>
        <p:blipFill>
          <a:blip r:embed="rId2" cstate="print"/>
          <a:srcRect/>
          <a:stretch>
            <a:fillRect/>
          </a:stretch>
        </p:blipFill>
        <p:spPr bwMode="auto">
          <a:xfrm>
            <a:off x="838200" y="3200400"/>
            <a:ext cx="3701830" cy="3352800"/>
          </a:xfrm>
          <a:prstGeom prst="rect">
            <a:avLst/>
          </a:prstGeom>
          <a:noFill/>
          <a:ln w="9525">
            <a:noFill/>
            <a:miter lim="800000"/>
            <a:headEnd/>
            <a:tailEnd/>
          </a:ln>
        </p:spPr>
      </p:pic>
      <p:pic>
        <p:nvPicPr>
          <p:cNvPr id="6" name="Picture 5" descr="think-yourself-thin.jpg"/>
          <p:cNvPicPr>
            <a:picLocks noChangeAspect="1"/>
          </p:cNvPicPr>
          <p:nvPr/>
        </p:nvPicPr>
        <p:blipFill>
          <a:blip r:embed="rId3" cstate="print"/>
          <a:stretch>
            <a:fillRect/>
          </a:stretch>
        </p:blipFill>
        <p:spPr>
          <a:xfrm>
            <a:off x="5334000" y="2667000"/>
            <a:ext cx="3333750" cy="340995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Control my </a:t>
            </a:r>
            <a:r>
              <a:rPr lang="en-US" sz="3600" b="1" u="sng" dirty="0" smtClean="0"/>
              <a:t>EYES/THOUGHTS</a:t>
            </a:r>
          </a:p>
          <a:p>
            <a:pPr marL="651510" indent="-514350">
              <a:buNone/>
            </a:pPr>
            <a:endParaRPr lang="en-US" sz="1200" i="1" dirty="0" smtClean="0"/>
          </a:p>
          <a:p>
            <a:pPr marL="651510" indent="-514350">
              <a:buNone/>
            </a:pPr>
            <a:r>
              <a:rPr lang="en-US" sz="3400" i="1" dirty="0" smtClean="0"/>
              <a:t>	“I have made a covenant with my eyes; Why then should I look upon a young woman?”  </a:t>
            </a:r>
            <a:r>
              <a:rPr lang="en-US" sz="3400" dirty="0" smtClean="0"/>
              <a:t>Job 31:1</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Control my </a:t>
            </a:r>
            <a:r>
              <a:rPr lang="en-US" sz="3600" b="1" u="sng" dirty="0" smtClean="0"/>
              <a:t>EYES/THOUGHTS</a:t>
            </a:r>
          </a:p>
          <a:p>
            <a:pPr marL="651510" indent="-514350">
              <a:buNone/>
            </a:pPr>
            <a:endParaRPr lang="en-US" sz="1200" i="1" dirty="0" smtClean="0"/>
          </a:p>
          <a:p>
            <a:pPr marL="651510" indent="-514350">
              <a:buNone/>
            </a:pPr>
            <a:endParaRPr lang="en-US" sz="1200" i="1" dirty="0" smtClean="0"/>
          </a:p>
          <a:p>
            <a:pPr marL="651510" indent="-514350">
              <a:buNone/>
            </a:pPr>
            <a:r>
              <a:rPr lang="en-US" sz="3400" i="1" dirty="0" smtClean="0"/>
              <a:t>	"The mouth of fools feeds on foolishness." </a:t>
            </a:r>
            <a:r>
              <a:rPr lang="en-US" sz="3400" dirty="0" smtClean="0"/>
              <a:t>Proverbs 15:14</a:t>
            </a:r>
          </a:p>
          <a:p>
            <a:pPr marL="651510" indent="-514350">
              <a:buNone/>
            </a:pPr>
            <a:endParaRPr lang="en-US" sz="3400" dirty="0" smtClean="0"/>
          </a:p>
          <a:p>
            <a:pPr marL="651510" indent="-514350" algn="ctr">
              <a:buNone/>
            </a:pPr>
            <a:r>
              <a:rPr lang="en-US" sz="3400" b="1" dirty="0" smtClean="0"/>
              <a:t>Monitor your </a:t>
            </a:r>
            <a:r>
              <a:rPr lang="en-US" sz="3400" b="1" u="sng" dirty="0" smtClean="0">
                <a:solidFill>
                  <a:schemeClr val="accent1"/>
                </a:solidFill>
              </a:rPr>
              <a:t>MEDIA INTAKE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4709160"/>
          </a:xfrm>
        </p:spPr>
        <p:txBody>
          <a:bodyPr>
            <a:normAutofit/>
          </a:bodyPr>
          <a:lstStyle/>
          <a:p>
            <a:pPr marL="880110" indent="-742950">
              <a:buFont typeface="+mj-lt"/>
              <a:buAutoNum type="arabicPeriod" startAt="3"/>
            </a:pPr>
            <a:r>
              <a:rPr lang="en-US" sz="3400" b="1" dirty="0" smtClean="0"/>
              <a:t>Flee when temptation </a:t>
            </a:r>
            <a:r>
              <a:rPr lang="en-US" sz="3400" b="1" u="sng" dirty="0" smtClean="0"/>
              <a:t>FIRST ARISES</a:t>
            </a:r>
          </a:p>
          <a:p>
            <a:pPr marL="651510" indent="-514350">
              <a:buNone/>
            </a:pPr>
            <a:endParaRPr lang="en-US" sz="1200" i="1" dirty="0" smtClean="0"/>
          </a:p>
          <a:p>
            <a:pPr marL="651510" indent="-514350">
              <a:buNone/>
            </a:pPr>
            <a:endParaRPr lang="en-US" sz="1200" i="1" dirty="0" smtClean="0"/>
          </a:p>
          <a:p>
            <a:pPr marL="651510" indent="-514350">
              <a:buNone/>
            </a:pPr>
            <a:r>
              <a:rPr lang="en-US" sz="3400" i="1" dirty="0" smtClean="0"/>
              <a:t>	“Flee also youthful lusts…”  </a:t>
            </a:r>
            <a:r>
              <a:rPr lang="en-US" sz="3400" dirty="0" smtClean="0"/>
              <a:t>2 Timothy 2:22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5029200"/>
          </a:xfrm>
        </p:spPr>
        <p:txBody>
          <a:bodyPr>
            <a:normAutofit/>
          </a:bodyPr>
          <a:lstStyle/>
          <a:p>
            <a:pPr marL="880110" indent="-742950">
              <a:buFont typeface="+mj-lt"/>
              <a:buAutoNum type="arabicPeriod" startAt="3"/>
            </a:pPr>
            <a:r>
              <a:rPr lang="en-US" sz="3400" b="1" dirty="0" smtClean="0"/>
              <a:t>Flee when temptation </a:t>
            </a:r>
            <a:r>
              <a:rPr lang="en-US" sz="3400" b="1" u="sng" dirty="0" smtClean="0"/>
              <a:t>FIRST ARISES</a:t>
            </a:r>
          </a:p>
          <a:p>
            <a:pPr marL="651510" indent="-514350">
              <a:buNone/>
            </a:pPr>
            <a:endParaRPr lang="en-US" sz="1200" i="1" dirty="0" smtClean="0"/>
          </a:p>
          <a:p>
            <a:pPr marL="651510" indent="-514350">
              <a:buNone/>
            </a:pPr>
            <a:endParaRPr lang="en-US" sz="1200" i="1" dirty="0" smtClean="0"/>
          </a:p>
          <a:p>
            <a:pPr marL="651510" indent="-514350">
              <a:buNone/>
            </a:pPr>
            <a:r>
              <a:rPr lang="en-US" sz="2900" i="1" dirty="0" smtClean="0"/>
              <a:t>	“So it was, as she spoke to Joseph day by day, that he did not heed her, to lie with her or to be with her. But it happened about this time, when Joseph went into the house to do his work, and none of the men of the house was inside, that she caught him by his garment, saying, Lie with me. But he left his garment in her hand, and fled and ran outside.”  </a:t>
            </a:r>
            <a:r>
              <a:rPr lang="en-US" sz="2900" dirty="0" smtClean="0"/>
              <a:t>Genesis 39:10-12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Important Piece of Gear?</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5029200"/>
          </a:xfrm>
        </p:spPr>
        <p:txBody>
          <a:bodyPr>
            <a:normAutofit/>
          </a:bodyPr>
          <a:lstStyle/>
          <a:p>
            <a:pPr marL="880110" indent="-742950">
              <a:buFont typeface="+mj-lt"/>
              <a:buAutoNum type="arabicPeriod" startAt="3"/>
            </a:pPr>
            <a:r>
              <a:rPr lang="en-US" sz="3400" b="1" dirty="0" smtClean="0"/>
              <a:t>Flee when temptation </a:t>
            </a:r>
            <a:r>
              <a:rPr lang="en-US" sz="3400" b="1" u="sng" dirty="0" smtClean="0"/>
              <a:t>FIRST ARISES</a:t>
            </a:r>
          </a:p>
          <a:p>
            <a:pPr marL="651510" indent="-514350">
              <a:buNone/>
            </a:pPr>
            <a:endParaRPr lang="en-US" sz="1200" i="1" dirty="0" smtClean="0"/>
          </a:p>
          <a:p>
            <a:pPr hangingPunct="0">
              <a:buNone/>
            </a:pPr>
            <a:r>
              <a:rPr lang="en-US" sz="3200" i="1" dirty="0" smtClean="0"/>
              <a:t>	“No temptation has overtaken you except such as is common to man; but God is faithful, who will not allow you to be tempted beyond what you are able, but with the temptation will also make the way of escape, that you may be able to bear it.”</a:t>
            </a:r>
            <a:r>
              <a:rPr lang="en-US" sz="3200" dirty="0" smtClean="0"/>
              <a:t>  1 Corinthians 10:13</a:t>
            </a:r>
          </a:p>
          <a:p>
            <a:pPr hangingPunct="0">
              <a:buNone/>
            </a:pPr>
            <a:endParaRPr lang="en-US" sz="1300" dirty="0" smtClean="0"/>
          </a:p>
          <a:p>
            <a:pPr hangingPunct="0">
              <a:buNone/>
            </a:pPr>
            <a:endParaRPr lang="en-US" sz="1300" dirty="0" smtClean="0"/>
          </a:p>
          <a:p>
            <a:pPr algn="ctr" hangingPunct="0">
              <a:buNone/>
            </a:pPr>
            <a:r>
              <a:rPr lang="en-US" sz="3200" b="1" dirty="0" smtClean="0"/>
              <a:t>Study your own </a:t>
            </a:r>
            <a:r>
              <a:rPr lang="en-US" sz="3200" b="1" u="sng" dirty="0" smtClean="0">
                <a:solidFill>
                  <a:schemeClr val="accent1"/>
                </a:solidFill>
              </a:rPr>
              <a:t>PATTERNS</a:t>
            </a:r>
            <a:endParaRPr lang="en-US" sz="3200" b="1" u="sng" dirty="0">
              <a:solidFill>
                <a:schemeClr val="accent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5029200"/>
          </a:xfrm>
        </p:spPr>
        <p:txBody>
          <a:bodyPr>
            <a:normAutofit/>
          </a:bodyPr>
          <a:lstStyle/>
          <a:p>
            <a:pPr marL="880110" indent="-742950">
              <a:buFont typeface="+mj-lt"/>
              <a:buAutoNum type="arabicPeriod" startAt="4"/>
            </a:pPr>
            <a:r>
              <a:rPr lang="en-US" sz="3400" b="1" dirty="0" smtClean="0"/>
              <a:t>Magnify the </a:t>
            </a:r>
            <a:r>
              <a:rPr lang="en-US" sz="3400" b="1" u="sng" dirty="0" smtClean="0"/>
              <a:t>CONSEQUENCES</a:t>
            </a:r>
          </a:p>
          <a:p>
            <a:pPr marL="651510" indent="-514350">
              <a:buNone/>
            </a:pPr>
            <a:endParaRPr lang="en-US" sz="1200" i="1" dirty="0" smtClean="0"/>
          </a:p>
          <a:p>
            <a:pPr marL="651510" indent="-514350">
              <a:buNone/>
            </a:pPr>
            <a:endParaRPr lang="en-US" sz="1200" i="1" dirty="0" smtClean="0"/>
          </a:p>
          <a:p>
            <a:pPr hangingPunct="0">
              <a:buNone/>
            </a:pPr>
            <a:r>
              <a:rPr lang="en-US" sz="3200" i="1" dirty="0" smtClean="0"/>
              <a:t>	"Whoever commits adultery with a woman lacks understanding; he who does so destroys his own soul” </a:t>
            </a:r>
            <a:r>
              <a:rPr lang="en-US" sz="3200" dirty="0" smtClean="0"/>
              <a:t> Proverbs 6:32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5029200"/>
          </a:xfrm>
        </p:spPr>
        <p:txBody>
          <a:bodyPr>
            <a:normAutofit/>
          </a:bodyPr>
          <a:lstStyle/>
          <a:p>
            <a:pPr marL="880110" indent="-742950">
              <a:buFont typeface="+mj-lt"/>
              <a:buAutoNum type="arabicPeriod" startAt="4"/>
            </a:pPr>
            <a:r>
              <a:rPr lang="en-US" sz="3400" b="1" dirty="0" smtClean="0"/>
              <a:t>Magnify the </a:t>
            </a:r>
            <a:r>
              <a:rPr lang="en-US" sz="3400" b="1" u="sng" dirty="0" smtClean="0"/>
              <a:t>CONSEQUENCES</a:t>
            </a:r>
          </a:p>
          <a:p>
            <a:pPr marL="651510" indent="-514350">
              <a:buNone/>
            </a:pPr>
            <a:endParaRPr lang="en-US" sz="1200" i="1" dirty="0" smtClean="0"/>
          </a:p>
          <a:p>
            <a:pPr marL="651510" indent="-514350">
              <a:buNone/>
            </a:pPr>
            <a:endParaRPr lang="en-US" sz="1200" i="1" dirty="0" smtClean="0"/>
          </a:p>
          <a:p>
            <a:pPr hangingPunct="0">
              <a:buNone/>
            </a:pPr>
            <a:r>
              <a:rPr lang="en-US" sz="3200" i="1" dirty="0" smtClean="0"/>
              <a:t>	“The thief does not come except to steal, and to kill, and to destroy. I have come that they may have life, and that they may have it more abundantly.”  </a:t>
            </a:r>
            <a:r>
              <a:rPr lang="en-US" sz="3200" dirty="0" smtClean="0"/>
              <a:t>John 10:10</a:t>
            </a:r>
          </a:p>
          <a:p>
            <a:pPr hangingPunct="0">
              <a:buNone/>
            </a:pPr>
            <a:endParaRPr lang="en-US" sz="3200" i="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a:xfrm>
            <a:off x="457200" y="1600200"/>
            <a:ext cx="8458200" cy="5029200"/>
          </a:xfrm>
        </p:spPr>
        <p:txBody>
          <a:bodyPr>
            <a:normAutofit/>
          </a:bodyPr>
          <a:lstStyle/>
          <a:p>
            <a:pPr marL="880110" indent="-742950">
              <a:buFont typeface="+mj-lt"/>
              <a:buAutoNum type="arabicPeriod" startAt="4"/>
            </a:pPr>
            <a:r>
              <a:rPr lang="en-US" sz="3400" b="1" dirty="0" smtClean="0"/>
              <a:t>Magnify the </a:t>
            </a:r>
            <a:r>
              <a:rPr lang="en-US" sz="3400" b="1" u="sng" dirty="0" smtClean="0"/>
              <a:t>CONSEQUENCES</a:t>
            </a:r>
          </a:p>
          <a:p>
            <a:pPr marL="651510" indent="-514350">
              <a:buNone/>
            </a:pPr>
            <a:endParaRPr lang="en-US" sz="1200" i="1" dirty="0" smtClean="0"/>
          </a:p>
          <a:p>
            <a:pPr marL="651510" indent="-514350">
              <a:buNone/>
            </a:pPr>
            <a:endParaRPr lang="en-US" sz="1200" i="1" dirty="0" smtClean="0"/>
          </a:p>
          <a:p>
            <a:pPr hangingPunct="0">
              <a:buNone/>
            </a:pPr>
            <a:r>
              <a:rPr lang="en-US" sz="3200" i="1" dirty="0" smtClean="0"/>
              <a:t>	“The thief does not come except to steal, and to kill, and to destroy. I have come that they may have life, and that they may have it more abundantly.”  </a:t>
            </a:r>
            <a:r>
              <a:rPr lang="en-US" sz="3200" dirty="0" smtClean="0"/>
              <a:t>John 10:10</a:t>
            </a:r>
          </a:p>
          <a:p>
            <a:pPr hangingPunct="0">
              <a:buNone/>
            </a:pPr>
            <a:r>
              <a:rPr lang="en-US" sz="3200" i="1" dirty="0" smtClean="0"/>
              <a:t> </a:t>
            </a:r>
          </a:p>
          <a:p>
            <a:pPr algn="ctr" hangingPunct="0">
              <a:buNone/>
            </a:pPr>
            <a:r>
              <a:rPr lang="en-US" sz="3400" b="1" dirty="0" smtClean="0"/>
              <a:t>Sexual sins can </a:t>
            </a:r>
            <a:r>
              <a:rPr lang="en-US" sz="3400" b="1" u="sng" dirty="0" smtClean="0">
                <a:solidFill>
                  <a:schemeClr val="accent1"/>
                </a:solidFill>
              </a:rPr>
              <a:t>RUIN YOUR LIFE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267200" y="1600200"/>
            <a:ext cx="4419600" cy="5029200"/>
          </a:xfrm>
        </p:spPr>
        <p:txBody>
          <a:bodyPr>
            <a:normAutofit/>
          </a:bodyPr>
          <a:lstStyle/>
          <a:p>
            <a:pPr algn="ctr">
              <a:buNone/>
            </a:pPr>
            <a:r>
              <a:rPr lang="en-US" sz="3900" b="1" i="1" smtClean="0"/>
              <a:t>“</a:t>
            </a:r>
            <a:r>
              <a:rPr lang="en-US" sz="3900" b="1" i="1" dirty="0" smtClean="0"/>
              <a:t>Sir [Jesus], give me this water,  that I may not thirst, nor come here to draw.”  </a:t>
            </a:r>
          </a:p>
          <a:p>
            <a:pPr algn="ctr">
              <a:buNone/>
            </a:pPr>
            <a:r>
              <a:rPr lang="en-US" sz="3200" dirty="0" smtClean="0"/>
              <a:t>John 4:15</a:t>
            </a:r>
          </a:p>
          <a:p>
            <a:endParaRPr lang="en-US" dirty="0"/>
          </a:p>
        </p:txBody>
      </p:sp>
      <p:pic>
        <p:nvPicPr>
          <p:cNvPr id="1030" name="Picture 6" descr="http://fellowshipofminds.files.wordpress.com/2009/12/armor-of-god.jpg"/>
          <p:cNvPicPr>
            <a:picLocks noChangeAspect="1" noChangeArrowheads="1"/>
          </p:cNvPicPr>
          <p:nvPr/>
        </p:nvPicPr>
        <p:blipFill>
          <a:blip r:embed="rId2" cstate="print"/>
          <a:srcRect/>
          <a:stretch>
            <a:fillRect/>
          </a:stretch>
        </p:blipFill>
        <p:spPr bwMode="auto">
          <a:xfrm>
            <a:off x="381000" y="1066800"/>
            <a:ext cx="3733800" cy="4572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Important Piece of Gear?</a:t>
            </a:r>
            <a:endParaRPr lang="en-US" dirty="0"/>
          </a:p>
        </p:txBody>
      </p:sp>
      <p:sp>
        <p:nvSpPr>
          <p:cNvPr id="3" name="Content Placeholder 2"/>
          <p:cNvSpPr>
            <a:spLocks noGrp="1"/>
          </p:cNvSpPr>
          <p:nvPr>
            <p:ph idx="1"/>
          </p:nvPr>
        </p:nvSpPr>
        <p:spPr>
          <a:xfrm>
            <a:off x="304800" y="2362200"/>
            <a:ext cx="5791200" cy="990600"/>
          </a:xfrm>
        </p:spPr>
        <p:txBody>
          <a:bodyPr>
            <a:normAutofit/>
          </a:bodyPr>
          <a:lstStyle/>
          <a:p>
            <a:pPr algn="ctr">
              <a:buNone/>
            </a:pPr>
            <a:r>
              <a:rPr lang="en-US" sz="4200" b="1" dirty="0" smtClean="0"/>
              <a:t>It’s </a:t>
            </a:r>
            <a:r>
              <a:rPr lang="en-US" sz="4200" b="1" dirty="0" err="1" smtClean="0"/>
              <a:t>gotta</a:t>
            </a:r>
            <a:r>
              <a:rPr lang="en-US" sz="4200" b="1" dirty="0" smtClean="0"/>
              <a:t> be the shoes!</a:t>
            </a:r>
          </a:p>
          <a:p>
            <a:pPr>
              <a:buNone/>
            </a:pPr>
            <a:endParaRPr lang="en-US" sz="3400" i="1" dirty="0" smtClean="0"/>
          </a:p>
        </p:txBody>
      </p:sp>
      <p:pic>
        <p:nvPicPr>
          <p:cNvPr id="2050" name="Picture 2"/>
          <p:cNvPicPr>
            <a:picLocks noChangeAspect="1" noChangeArrowheads="1"/>
          </p:cNvPicPr>
          <p:nvPr/>
        </p:nvPicPr>
        <p:blipFill>
          <a:blip r:embed="rId2" cstate="print"/>
          <a:srcRect/>
          <a:stretch>
            <a:fillRect/>
          </a:stretch>
        </p:blipFill>
        <p:spPr bwMode="auto">
          <a:xfrm>
            <a:off x="6248400" y="1371600"/>
            <a:ext cx="2312725" cy="2857500"/>
          </a:xfrm>
          <a:prstGeom prst="rect">
            <a:avLst/>
          </a:prstGeom>
          <a:noFill/>
          <a:ln w="9525">
            <a:noFill/>
            <a:miter lim="800000"/>
            <a:headEnd/>
            <a:tailEnd/>
          </a:ln>
        </p:spPr>
      </p:pic>
      <p:sp>
        <p:nvSpPr>
          <p:cNvPr id="5" name="Content Placeholder 2"/>
          <p:cNvSpPr txBox="1">
            <a:spLocks/>
          </p:cNvSpPr>
          <p:nvPr/>
        </p:nvSpPr>
        <p:spPr>
          <a:xfrm>
            <a:off x="228600" y="4892040"/>
            <a:ext cx="8610600" cy="2194560"/>
          </a:xfrm>
          <a:prstGeom prst="rect">
            <a:avLst/>
          </a:prstGeom>
        </p:spPr>
        <p:txBody>
          <a:bodyPr vert="horz">
            <a:normAutofit/>
          </a:bodyPr>
          <a:lstStyle/>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en-US" sz="3400" b="0" i="1" u="none" strike="noStrike" kern="1200" cap="none" spc="0" normalizeH="0" baseline="0" noProof="0" dirty="0" smtClean="0">
                <a:ln>
                  <a:noFill/>
                </a:ln>
                <a:solidFill>
                  <a:schemeClr val="tx1"/>
                </a:solidFill>
                <a:effectLst/>
                <a:uLnTx/>
                <a:uFillTx/>
                <a:latin typeface="+mn-lt"/>
                <a:ea typeface="+mn-ea"/>
                <a:cs typeface="+mn-cs"/>
              </a:rPr>
              <a:t>	“Stand therefore…having shod your feet with the preparation of the gospel of peace”  </a:t>
            </a:r>
            <a:r>
              <a:rPr kumimoji="0" lang="en-US" sz="3400" b="0" i="0" u="none" strike="noStrike" kern="1200" cap="none" spc="0" normalizeH="0" baseline="0" noProof="0" dirty="0" smtClean="0">
                <a:ln>
                  <a:noFill/>
                </a:ln>
                <a:solidFill>
                  <a:schemeClr val="tx1"/>
                </a:solidFill>
                <a:effectLst/>
                <a:uLnTx/>
                <a:uFillTx/>
                <a:latin typeface="+mn-lt"/>
                <a:ea typeface="+mn-ea"/>
                <a:cs typeface="+mn-cs"/>
              </a:rPr>
              <a:t>Ephesians 6:15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endParaRPr lang="en-US" sz="3400" dirty="0" smtClean="0"/>
          </a:p>
          <a:p>
            <a:pPr algn="ctr">
              <a:buNone/>
            </a:pPr>
            <a:r>
              <a:rPr lang="en-US" sz="3400" b="1" dirty="0" smtClean="0"/>
              <a:t>The primary purpose of shoes is to protect from defilement and </a:t>
            </a:r>
            <a:r>
              <a:rPr lang="en-US" sz="3400" b="1" dirty="0" smtClean="0"/>
              <a:t>harm</a:t>
            </a:r>
          </a:p>
          <a:p>
            <a:pPr algn="ctr">
              <a:buNone/>
            </a:pPr>
            <a:endParaRPr lang="en-US" sz="3400" b="1" dirty="0" smtClean="0"/>
          </a:p>
          <a:p>
            <a:pPr algn="ctr">
              <a:buNone/>
            </a:pPr>
            <a:endParaRPr lang="en-US" sz="3400" b="1" dirty="0" smtClean="0"/>
          </a:p>
          <a:p>
            <a:pPr>
              <a:buNone/>
            </a:pPr>
            <a:endParaRPr lang="en-US" sz="3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endParaRPr lang="en-US" sz="3400" dirty="0" smtClean="0"/>
          </a:p>
          <a:p>
            <a:pPr algn="ctr">
              <a:buNone/>
            </a:pPr>
            <a:r>
              <a:rPr lang="en-US" sz="3400" b="1" dirty="0" smtClean="0"/>
              <a:t>The primary purpose of shoes is to protect from defilement and </a:t>
            </a:r>
            <a:r>
              <a:rPr lang="en-US" sz="3400" b="1" dirty="0" smtClean="0"/>
              <a:t>harm</a:t>
            </a:r>
          </a:p>
          <a:p>
            <a:pPr algn="ctr">
              <a:buNone/>
            </a:pPr>
            <a:endParaRPr lang="en-US" sz="3400" b="1" dirty="0" smtClean="0"/>
          </a:p>
          <a:p>
            <a:pPr algn="ctr">
              <a:buNone/>
            </a:pPr>
            <a:r>
              <a:rPr lang="en-US" sz="3400" b="1" dirty="0" smtClean="0">
                <a:solidFill>
                  <a:schemeClr val="accent1"/>
                </a:solidFill>
              </a:rPr>
              <a:t>The #1 cause of defilement/injury today is </a:t>
            </a:r>
            <a:r>
              <a:rPr lang="en-US" sz="3400" b="1" u="sng" dirty="0" smtClean="0">
                <a:solidFill>
                  <a:schemeClr val="accent1"/>
                </a:solidFill>
              </a:rPr>
              <a:t>SEXUAL IMMORALITY</a:t>
            </a:r>
          </a:p>
          <a:p>
            <a:pPr algn="ctr">
              <a:buNone/>
            </a:pPr>
            <a:endParaRPr lang="en-US" sz="3400" b="1" dirty="0" smtClean="0"/>
          </a:p>
          <a:p>
            <a:pPr>
              <a:buNone/>
            </a:pPr>
            <a:endParaRPr lang="en-US" sz="3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0"/>
            <a:ext cx="8229600" cy="1524000"/>
          </a:xfrm>
        </p:spPr>
        <p:txBody>
          <a:bodyPr>
            <a:normAutofit/>
          </a:bodyPr>
          <a:lstStyle/>
          <a:p>
            <a:endParaRPr lang="en-US" sz="3300" u="sng" dirty="0"/>
          </a:p>
        </p:txBody>
      </p:sp>
      <p:sp>
        <p:nvSpPr>
          <p:cNvPr id="3" name="Content Placeholder 2"/>
          <p:cNvSpPr>
            <a:spLocks noGrp="1"/>
          </p:cNvSpPr>
          <p:nvPr>
            <p:ph idx="1"/>
          </p:nvPr>
        </p:nvSpPr>
        <p:spPr>
          <a:xfrm>
            <a:off x="0" y="548640"/>
            <a:ext cx="8915400" cy="4709160"/>
          </a:xfrm>
        </p:spPr>
        <p:txBody>
          <a:bodyPr>
            <a:normAutofit/>
          </a:bodyPr>
          <a:lstStyle/>
          <a:p>
            <a:pPr>
              <a:buNone/>
            </a:pPr>
            <a:r>
              <a:rPr lang="en-US" sz="3400" i="1" dirty="0" smtClean="0"/>
              <a:t>	“For this is the will of God, your sanctification: that you should </a:t>
            </a:r>
            <a:r>
              <a:rPr lang="en-US" sz="3400" i="1" u="sng" dirty="0" smtClean="0"/>
              <a:t>abstain from sexual immorality</a:t>
            </a:r>
            <a:r>
              <a:rPr lang="en-US" sz="3400" i="1" dirty="0" smtClean="0"/>
              <a:t>; that each of you should know how to possess his own vessel in sanctification and honor, not in passion of lust, like the Gentiles who do not know God… For God did not call us to uncleanness, but in holiness.”  </a:t>
            </a:r>
            <a:r>
              <a:rPr lang="en-US" sz="3400" dirty="0" smtClean="0"/>
              <a:t>1 Thessalonians 4:3-7</a:t>
            </a:r>
          </a:p>
          <a:p>
            <a:pPr algn="ctr">
              <a:buNone/>
            </a:pPr>
            <a:endParaRPr lang="en-US" sz="3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0"/>
            <a:ext cx="8229600" cy="1524000"/>
          </a:xfrm>
        </p:spPr>
        <p:txBody>
          <a:bodyPr>
            <a:normAutofit/>
          </a:bodyPr>
          <a:lstStyle/>
          <a:p>
            <a:r>
              <a:rPr lang="en-US" sz="3300" dirty="0" smtClean="0"/>
              <a:t>Sexual immorality is any </a:t>
            </a:r>
            <a:r>
              <a:rPr lang="en-US" sz="3300" u="sng" dirty="0" smtClean="0"/>
              <a:t>sexual gratification outside of marriage</a:t>
            </a:r>
            <a:endParaRPr lang="en-US" sz="3300" u="sng" dirty="0"/>
          </a:p>
        </p:txBody>
      </p:sp>
      <p:sp>
        <p:nvSpPr>
          <p:cNvPr id="3" name="Content Placeholder 2"/>
          <p:cNvSpPr>
            <a:spLocks noGrp="1"/>
          </p:cNvSpPr>
          <p:nvPr>
            <p:ph idx="1"/>
          </p:nvPr>
        </p:nvSpPr>
        <p:spPr>
          <a:xfrm>
            <a:off x="0" y="548640"/>
            <a:ext cx="8915400" cy="4709160"/>
          </a:xfrm>
        </p:spPr>
        <p:txBody>
          <a:bodyPr>
            <a:normAutofit/>
          </a:bodyPr>
          <a:lstStyle/>
          <a:p>
            <a:pPr>
              <a:buNone/>
            </a:pPr>
            <a:r>
              <a:rPr lang="en-US" sz="3400" i="1" dirty="0" smtClean="0"/>
              <a:t>	“For this is the will of God, your sanctification: that you should </a:t>
            </a:r>
            <a:r>
              <a:rPr lang="en-US" sz="3400" i="1" u="sng" dirty="0" smtClean="0"/>
              <a:t>abstain from sexual immorality</a:t>
            </a:r>
            <a:r>
              <a:rPr lang="en-US" sz="3400" i="1" dirty="0" smtClean="0"/>
              <a:t>; that each of you should know how to possess his own vessel in sanctification and honor, not in passion of lust, like the Gentiles who do not know God… For God did not call us to uncleanness, but in holiness.”  </a:t>
            </a:r>
            <a:r>
              <a:rPr lang="en-US" sz="3400" dirty="0" smtClean="0"/>
              <a:t>1 Thessalonians 4:3-7</a:t>
            </a:r>
          </a:p>
          <a:p>
            <a:pPr algn="ctr">
              <a:buNone/>
            </a:pPr>
            <a:endParaRPr lang="en-US" sz="3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Protecting My Feet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Commit to </a:t>
            </a:r>
            <a:r>
              <a:rPr lang="en-US" sz="3600" b="1" u="sng" dirty="0" smtClean="0"/>
              <a:t>God’s standard</a:t>
            </a:r>
          </a:p>
          <a:p>
            <a:pPr marL="651510" indent="-514350">
              <a:buNone/>
            </a:pPr>
            <a:endParaRPr lang="en-US" sz="1200" i="1" dirty="0" smtClean="0"/>
          </a:p>
          <a:p>
            <a:pPr marL="651510" indent="-514350">
              <a:buNone/>
            </a:pPr>
            <a:r>
              <a:rPr lang="en-US" sz="3400" i="1" dirty="0" smtClean="0"/>
              <a:t>	“But Daniel purposed in his heart that he would not defile himself with the portion of the king's delicacies, nor with the wine which he drank; therefore he requested of the chief of the eunuchs that he might not defile himself.”  </a:t>
            </a:r>
            <a:r>
              <a:rPr lang="en-US" sz="3400" dirty="0" smtClean="0"/>
              <a:t>Daniel 1:8</a:t>
            </a:r>
          </a:p>
          <a:p>
            <a:pPr marL="651510" indent="-514350">
              <a:buNone/>
            </a:pPr>
            <a:endParaRPr lang="en-US" sz="3400" b="1"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128</TotalTime>
  <Words>204</Words>
  <Application>Microsoft Office PowerPoint</Application>
  <PresentationFormat>On-screen Show (4:3)</PresentationFormat>
  <Paragraphs>95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It’s All in the Shoes</vt:lpstr>
      <vt:lpstr>Most Important Piece of Gear?</vt:lpstr>
      <vt:lpstr>Most Important Piece of Gear?</vt:lpstr>
      <vt:lpstr>Slide 4</vt:lpstr>
      <vt:lpstr>Slide 5</vt:lpstr>
      <vt:lpstr>Slide 6</vt:lpstr>
      <vt:lpstr>Sexual immorality is any sexual gratification outside of marriage</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Protecting My Feet</vt:lpstr>
      <vt:lpstr>Slide 24</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War is On!</dc:title>
  <dc:creator>franthony</dc:creator>
  <cp:lastModifiedBy> </cp:lastModifiedBy>
  <cp:revision>17</cp:revision>
  <dcterms:created xsi:type="dcterms:W3CDTF">2010-02-13T21:05:30Z</dcterms:created>
  <dcterms:modified xsi:type="dcterms:W3CDTF">2010-03-07T13:30:01Z</dcterms:modified>
</cp:coreProperties>
</file>