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63" r:id="rId3"/>
    <p:sldId id="294" r:id="rId4"/>
    <p:sldId id="283" r:id="rId5"/>
    <p:sldId id="284" r:id="rId6"/>
    <p:sldId id="285" r:id="rId7"/>
    <p:sldId id="267" r:id="rId8"/>
    <p:sldId id="286" r:id="rId9"/>
    <p:sldId id="287" r:id="rId10"/>
    <p:sldId id="288" r:id="rId11"/>
    <p:sldId id="289" r:id="rId12"/>
    <p:sldId id="290" r:id="rId13"/>
    <p:sldId id="268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32B"/>
    <a:srgbClr val="4C2D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F406-DF1B-0F46-BD8E-CAB48C49DCAA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74C2-159B-6842-AF73-3F6D1D7BA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A_ppt_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929" y="1269063"/>
            <a:ext cx="3864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I believe in God but</a:t>
            </a:r>
            <a:r>
              <a:rPr lang="en-US" sz="50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50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I don’t go overboard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245" y="5868793"/>
            <a:ext cx="357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October 3, 2010</a:t>
            </a:r>
          </a:p>
          <a:p>
            <a:pPr algn="ctr"/>
            <a:r>
              <a:rPr lang="en-US" sz="24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Part 2</a:t>
            </a:r>
            <a:endParaRPr lang="en-US" sz="2400" b="1" dirty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Lukewarm Christians?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Think more about life on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EARTH </a:t>
            </a: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than eternity in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HEAVEN</a:t>
            </a:r>
            <a:endParaRPr lang="en-US" sz="3000" b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eriod" startAt="3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/>
            <a:r>
              <a:rPr lang="en-US" sz="28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“Do not lay up for yourselves treasures on earth, where moth and rust destroy and where thieves break in and steal; but lay up for yourselves treasures in heaven, where neither moth nor rust destroys and where thieves do not break in and steal.”  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Matthew 6:19-20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Lukewarm Christians?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Only turn to God when they are in a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BIND</a:t>
            </a:r>
          </a:p>
          <a:p>
            <a:pPr marL="514350" indent="-514350">
              <a:buAutoNum type="arabicPeriod" startAt="4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eriod" startAt="4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/>
            <a:r>
              <a:rPr lang="en-US" sz="28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“I am the vine, you are the branches. He who abides in Me, and I in him, bears much fruit; for without Me you can do nothing.”  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John 15:5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Lukewarm Christians?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Are not that much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DIFFERENT</a:t>
            </a: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from the rest of the world</a:t>
            </a:r>
            <a:endParaRPr lang="en-US" sz="3000" b="1" u="sng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eriod" startAt="5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eriod" startAt="5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/>
            <a:r>
              <a:rPr lang="en-US" sz="28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“Do not be conformed to this world…”  Romans 12:2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What’s your full time job?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pic>
        <p:nvPicPr>
          <p:cNvPr id="15364" name="Picture 4" descr="http://houseoffaithministries.com/sitebuildercontent/sitebuilderpictures/jesus_cross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664" y="1533715"/>
            <a:ext cx="6009251" cy="439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What’s your full time job?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“Because you say, ‘I am rich, have become wealthy, and have need of nothing’—and do not know that you are wretched, miserable, poor, blind, and naked…”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Revelation 3:17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What’s your full time job?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“Behold, I stand at the door and knock. If anyone hears My voice and opens the door, I will come in to him and dine with him, and he with Me.”  Revelation 3:20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878823" y="634164"/>
            <a:ext cx="50734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“For the love of Christ compels us, because we judge thus: that if One died for all, then all died; and He died for all, that those who live should live no longer for themselves, but for Him who died for them and rose again.”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2 Corinthians 5:14-15</a:t>
            </a:r>
          </a:p>
        </p:txBody>
      </p:sp>
      <p:pic>
        <p:nvPicPr>
          <p:cNvPr id="43012" name="Picture 4" descr="http://t2.gstatic.com/images?q=tbn:9TuKplDe45fN1M:http://brianpiergrossi.com/wp-content/gallery/teachers/image17jesus-face-mercy.jpg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4" y="355411"/>
            <a:ext cx="2897341" cy="509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BD732B"/>
                </a:solidFill>
                <a:latin typeface="Century Gothic"/>
                <a:cs typeface="Century Gothic"/>
              </a:rPr>
              <a:t>Practical Atheist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97" y="1749322"/>
            <a:ext cx="83550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Someone who believes in God, </a:t>
            </a:r>
          </a:p>
          <a:p>
            <a:pPr algn="ctr"/>
            <a:r>
              <a:rPr lang="en-US" sz="36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but lives as if He doesn’t exist.</a:t>
            </a:r>
          </a:p>
          <a:p>
            <a:pPr algn="ctr"/>
            <a:endParaRPr lang="en-US" sz="3600" b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r>
              <a:rPr lang="en-US" sz="30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“Well did Isaiah prophesy of you hypocrites, as it is written: ‘This people honors Me with their lips, but their heart is far from Me.’”  </a:t>
            </a:r>
            <a:r>
              <a:rPr lang="en-US" sz="3000" dirty="0" smtClean="0">
                <a:solidFill>
                  <a:srgbClr val="4C2D1A"/>
                </a:solidFill>
                <a:latin typeface="Century Gothic"/>
                <a:cs typeface="Century Gothic"/>
              </a:rPr>
              <a:t>Mark 7:6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749322"/>
            <a:ext cx="8355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  <p:pic>
        <p:nvPicPr>
          <p:cNvPr id="1028" name="Picture 4" descr="http://giantenemyblog.com/wp-content/uploads/2009/01/vomi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286" y="1441532"/>
            <a:ext cx="4047935" cy="4425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3997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Have you hurled recently?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pic>
        <p:nvPicPr>
          <p:cNvPr id="18436" name="Picture 4" descr="http://i307.photobucket.com/albums/nn292/lss4him/JesusThr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960" y="716682"/>
            <a:ext cx="3465632" cy="474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8" y="733170"/>
            <a:ext cx="50586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“And to the angel of the church of the </a:t>
            </a:r>
            <a:r>
              <a:rPr lang="en-US" sz="2900" i="1" dirty="0" err="1" smtClean="0">
                <a:solidFill>
                  <a:srgbClr val="4C2D1A"/>
                </a:solidFill>
                <a:latin typeface="Century Gothic"/>
                <a:cs typeface="Century Gothic"/>
              </a:rPr>
              <a:t>Laodiceans</a:t>
            </a:r>
            <a:r>
              <a:rPr lang="en-US" sz="29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write, ‘These things says the Amen, the Faithful and True Witness, the Beginning of the creation of God:  “I know your works, that you are neither cold nor hot. I could wish you were cold or hot.”  </a:t>
            </a:r>
            <a:r>
              <a:rPr lang="en-US" sz="2900" dirty="0" smtClean="0">
                <a:solidFill>
                  <a:srgbClr val="4C2D1A"/>
                </a:solidFill>
                <a:latin typeface="Century Gothic"/>
                <a:cs typeface="Century Gothic"/>
              </a:rPr>
              <a:t>Revelation 3:14-15</a:t>
            </a:r>
          </a:p>
        </p:txBody>
      </p:sp>
      <p:pic>
        <p:nvPicPr>
          <p:cNvPr id="18436" name="Picture 4" descr="http://i307.photobucket.com/albums/nn292/lss4him/JesusThr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960" y="716682"/>
            <a:ext cx="3465632" cy="474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b="1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8" y="733170"/>
            <a:ext cx="50586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“So then, because you are lukewarm, and neither cold nor hot, I will </a:t>
            </a:r>
            <a:r>
              <a:rPr lang="en-US" sz="3600" b="1" i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vomit you out of My mouth</a:t>
            </a:r>
            <a:r>
              <a:rPr lang="en-US" sz="36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.’”  </a:t>
            </a:r>
          </a:p>
          <a:p>
            <a:pPr algn="ctr"/>
            <a:r>
              <a:rPr lang="en-US" sz="32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Revelation 3:16</a:t>
            </a:r>
          </a:p>
        </p:txBody>
      </p:sp>
      <p:pic>
        <p:nvPicPr>
          <p:cNvPr id="18436" name="Picture 4" descr="http://i307.photobucket.com/albums/nn292/lss4him/JesusThr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960" y="716682"/>
            <a:ext cx="3465632" cy="474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Lukewarm Christians?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Lukewarm Christians?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Seek acceptance from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PEOPLE</a:t>
            </a: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 more than acceptance from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GOD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/>
            <a:r>
              <a:rPr lang="en-US" sz="28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“Woe to you when all men speak well of you, for so did their fathers to the false prophets.”  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Luke 6:26</a:t>
            </a:r>
          </a:p>
          <a:p>
            <a:pPr marL="514350" indent="-514350"/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 </a:t>
            </a:r>
          </a:p>
          <a:p>
            <a:pPr marL="514350" indent="-514350"/>
            <a:r>
              <a:rPr lang="en-US" sz="28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“But whoever denies Me before men, him I will also deny before My Father who is in heaven.” 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 Matthew 10:33</a:t>
            </a:r>
          </a:p>
          <a:p>
            <a:pPr marL="514350" indent="-514350"/>
            <a:endParaRPr lang="en-US" sz="3000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_ppt_insid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4739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smtClean="0">
                <a:solidFill>
                  <a:srgbClr val="BD732B"/>
                </a:solidFill>
                <a:latin typeface="Century Gothic"/>
                <a:cs typeface="Century Gothic"/>
              </a:rPr>
              <a:t>Lukewarm Christians?</a:t>
            </a:r>
            <a:endParaRPr lang="en-US" sz="4600" b="1" i="1" u="sng" dirty="0" smtClean="0">
              <a:solidFill>
                <a:srgbClr val="BD732B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97" y="1542850"/>
            <a:ext cx="83550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000" b="1" dirty="0" smtClean="0">
                <a:solidFill>
                  <a:srgbClr val="4C2D1A"/>
                </a:solidFill>
                <a:latin typeface="Century Gothic"/>
                <a:cs typeface="Century Gothic"/>
              </a:rPr>
              <a:t>Do whatever it takes to alleviate their </a:t>
            </a:r>
            <a:r>
              <a:rPr lang="en-US" sz="3000" b="1" u="sng" dirty="0" smtClean="0">
                <a:solidFill>
                  <a:srgbClr val="4C2D1A"/>
                </a:solidFill>
                <a:latin typeface="Century Gothic"/>
                <a:cs typeface="Century Gothic"/>
              </a:rPr>
              <a:t>GUILT</a:t>
            </a:r>
            <a:endParaRPr lang="en-US" sz="3000" b="1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eriod" startAt="2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eriod" startAt="2"/>
            </a:pPr>
            <a:endParaRPr lang="en-US" sz="2800" dirty="0" smtClean="0">
              <a:solidFill>
                <a:srgbClr val="4C2D1A"/>
              </a:solidFill>
              <a:latin typeface="Century Gothic"/>
              <a:cs typeface="Century Gothic"/>
            </a:endParaRPr>
          </a:p>
          <a:p>
            <a:pPr marL="514350" indent="-514350"/>
            <a:r>
              <a:rPr lang="en-US" sz="2800" i="1" dirty="0" smtClean="0">
                <a:solidFill>
                  <a:srgbClr val="4C2D1A"/>
                </a:solidFill>
                <a:latin typeface="Century Gothic"/>
                <a:cs typeface="Century Gothic"/>
              </a:rPr>
              <a:t>	“The sacrifices of God are a broken spirit; a broken and contrite heart, O God, you will not despise.”  </a:t>
            </a:r>
            <a:r>
              <a:rPr lang="en-US" sz="2800" dirty="0" smtClean="0">
                <a:solidFill>
                  <a:srgbClr val="4C2D1A"/>
                </a:solidFill>
                <a:latin typeface="Century Gothic"/>
                <a:cs typeface="Century Gothic"/>
              </a:rPr>
              <a:t>Psalm 51:17</a:t>
            </a:r>
          </a:p>
          <a:p>
            <a:pPr marL="514350" indent="-514350"/>
            <a:endParaRPr lang="en-US" sz="3000" dirty="0" smtClean="0">
              <a:solidFill>
                <a:srgbClr val="4C2D1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373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Southern Management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Fam</dc:creator>
  <cp:lastModifiedBy>deacon</cp:lastModifiedBy>
  <cp:revision>18</cp:revision>
  <dcterms:created xsi:type="dcterms:W3CDTF">2010-09-23T13:09:57Z</dcterms:created>
  <dcterms:modified xsi:type="dcterms:W3CDTF">2010-10-03T14:09:07Z</dcterms:modified>
</cp:coreProperties>
</file>