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8" r:id="rId2"/>
    <p:sldId id="262" r:id="rId3"/>
    <p:sldId id="260" r:id="rId4"/>
    <p:sldId id="263" r:id="rId5"/>
    <p:sldId id="264" r:id="rId6"/>
    <p:sldId id="285" r:id="rId7"/>
    <p:sldId id="286" r:id="rId8"/>
    <p:sldId id="287" r:id="rId9"/>
    <p:sldId id="267" r:id="rId10"/>
    <p:sldId id="268" r:id="rId11"/>
    <p:sldId id="269" r:id="rId12"/>
    <p:sldId id="288" r:id="rId13"/>
    <p:sldId id="270" r:id="rId14"/>
    <p:sldId id="271" r:id="rId15"/>
    <p:sldId id="272" r:id="rId16"/>
    <p:sldId id="275" r:id="rId17"/>
    <p:sldId id="276" r:id="rId18"/>
    <p:sldId id="277" r:id="rId19"/>
    <p:sldId id="278" r:id="rId20"/>
    <p:sldId id="280" r:id="rId21"/>
    <p:sldId id="281" r:id="rId22"/>
    <p:sldId id="282" r:id="rId23"/>
    <p:sldId id="283" r:id="rId24"/>
    <p:sldId id="284" r:id="rId25"/>
  </p:sldIdLst>
  <p:sldSz cx="9144000" cy="6858000" type="screen4x3"/>
  <p:notesSz cx="6946900" cy="9283700"/>
  <p:defaultTextStyle>
    <a:defPPr>
      <a:defRPr lang="en-US"/>
    </a:defPPr>
    <a:lvl1pPr algn="l" rtl="0" eaLnBrk="0" fontAlgn="base" hangingPunct="0">
      <a:spcBef>
        <a:spcPct val="0"/>
      </a:spcBef>
      <a:spcAft>
        <a:spcPct val="0"/>
      </a:spcAft>
      <a:defRPr kern="1200">
        <a:solidFill>
          <a:schemeClr val="tx1"/>
        </a:solidFill>
        <a:latin typeface="Arial Black" pitchFamily="34" charset="0"/>
        <a:ea typeface="+mn-ea"/>
        <a:cs typeface="Times New Roman" pitchFamily="18" charset="0"/>
      </a:defRPr>
    </a:lvl1pPr>
    <a:lvl2pPr marL="457200" algn="l" rtl="0" eaLnBrk="0" fontAlgn="base" hangingPunct="0">
      <a:spcBef>
        <a:spcPct val="0"/>
      </a:spcBef>
      <a:spcAft>
        <a:spcPct val="0"/>
      </a:spcAft>
      <a:defRPr kern="1200">
        <a:solidFill>
          <a:schemeClr val="tx1"/>
        </a:solidFill>
        <a:latin typeface="Arial Black" pitchFamily="34" charset="0"/>
        <a:ea typeface="+mn-ea"/>
        <a:cs typeface="Times New Roman" pitchFamily="18" charset="0"/>
      </a:defRPr>
    </a:lvl2pPr>
    <a:lvl3pPr marL="914400" algn="l" rtl="0" eaLnBrk="0" fontAlgn="base" hangingPunct="0">
      <a:spcBef>
        <a:spcPct val="0"/>
      </a:spcBef>
      <a:spcAft>
        <a:spcPct val="0"/>
      </a:spcAft>
      <a:defRPr kern="1200">
        <a:solidFill>
          <a:schemeClr val="tx1"/>
        </a:solidFill>
        <a:latin typeface="Arial Black" pitchFamily="34" charset="0"/>
        <a:ea typeface="+mn-ea"/>
        <a:cs typeface="Times New Roman" pitchFamily="18" charset="0"/>
      </a:defRPr>
    </a:lvl3pPr>
    <a:lvl4pPr marL="1371600" algn="l" rtl="0" eaLnBrk="0" fontAlgn="base" hangingPunct="0">
      <a:spcBef>
        <a:spcPct val="0"/>
      </a:spcBef>
      <a:spcAft>
        <a:spcPct val="0"/>
      </a:spcAft>
      <a:defRPr kern="1200">
        <a:solidFill>
          <a:schemeClr val="tx1"/>
        </a:solidFill>
        <a:latin typeface="Arial Black" pitchFamily="34" charset="0"/>
        <a:ea typeface="+mn-ea"/>
        <a:cs typeface="Times New Roman" pitchFamily="18" charset="0"/>
      </a:defRPr>
    </a:lvl4pPr>
    <a:lvl5pPr marL="1828800" algn="l" rtl="0" eaLnBrk="0" fontAlgn="base" hangingPunct="0">
      <a:spcBef>
        <a:spcPct val="0"/>
      </a:spcBef>
      <a:spcAft>
        <a:spcPct val="0"/>
      </a:spcAft>
      <a:defRPr kern="1200">
        <a:solidFill>
          <a:schemeClr val="tx1"/>
        </a:solidFill>
        <a:latin typeface="Arial Black" pitchFamily="34" charset="0"/>
        <a:ea typeface="+mn-ea"/>
        <a:cs typeface="Times New Roman" pitchFamily="18" charset="0"/>
      </a:defRPr>
    </a:lvl5pPr>
    <a:lvl6pPr marL="2286000" algn="l" defTabSz="914400" rtl="0" eaLnBrk="1" latinLnBrk="0" hangingPunct="1">
      <a:defRPr kern="1200">
        <a:solidFill>
          <a:schemeClr val="tx1"/>
        </a:solidFill>
        <a:latin typeface="Arial Black" pitchFamily="34" charset="0"/>
        <a:ea typeface="+mn-ea"/>
        <a:cs typeface="Times New Roman" pitchFamily="18" charset="0"/>
      </a:defRPr>
    </a:lvl6pPr>
    <a:lvl7pPr marL="2743200" algn="l" defTabSz="914400" rtl="0" eaLnBrk="1" latinLnBrk="0" hangingPunct="1">
      <a:defRPr kern="1200">
        <a:solidFill>
          <a:schemeClr val="tx1"/>
        </a:solidFill>
        <a:latin typeface="Arial Black" pitchFamily="34" charset="0"/>
        <a:ea typeface="+mn-ea"/>
        <a:cs typeface="Times New Roman" pitchFamily="18" charset="0"/>
      </a:defRPr>
    </a:lvl7pPr>
    <a:lvl8pPr marL="3200400" algn="l" defTabSz="914400" rtl="0" eaLnBrk="1" latinLnBrk="0" hangingPunct="1">
      <a:defRPr kern="1200">
        <a:solidFill>
          <a:schemeClr val="tx1"/>
        </a:solidFill>
        <a:latin typeface="Arial Black" pitchFamily="34" charset="0"/>
        <a:ea typeface="+mn-ea"/>
        <a:cs typeface="Times New Roman" pitchFamily="18" charset="0"/>
      </a:defRPr>
    </a:lvl8pPr>
    <a:lvl9pPr marL="3657600" algn="l" defTabSz="914400" rtl="0" eaLnBrk="1" latinLnBrk="0" hangingPunct="1">
      <a:defRPr kern="1200">
        <a:solidFill>
          <a:schemeClr val="tx1"/>
        </a:solidFill>
        <a:latin typeface="Arial Black" pitchFamily="34" charset="0"/>
        <a:ea typeface="+mn-ea"/>
        <a:cs typeface="Times New Roman" pitchFamily="18"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Herzog" initials="" lastIdx="6" clrIdx="0"/>
  <p:cmAuthor id="1" name="Microsoft" initials="" lastIdx="2" clrIdx="1"/>
  <p:cmAuthor id="2" name="Jack Roberts" initials="" lastIdx="3"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F592D"/>
    <a:srgbClr val="000000"/>
    <a:srgbClr val="990000"/>
    <a:srgbClr val="006699"/>
    <a:srgbClr val="336699"/>
    <a:srgbClr val="CC3300"/>
    <a:srgbClr val="CC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811" autoAdjust="0"/>
  </p:normalViewPr>
  <p:slideViewPr>
    <p:cSldViewPr>
      <p:cViewPr varScale="1">
        <p:scale>
          <a:sx n="67" d="100"/>
          <a:sy n="67" d="100"/>
        </p:scale>
        <p:origin x="-139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defTabSz="927100" eaLnBrk="1" hangingPunct="1">
              <a:defRPr sz="1200">
                <a:latin typeface="Times New Roman" pitchFamily="18" charset="0"/>
              </a:defRPr>
            </a:lvl1pPr>
          </a:lstStyle>
          <a:p>
            <a:endParaRPr lang="en-US"/>
          </a:p>
        </p:txBody>
      </p:sp>
      <p:sp>
        <p:nvSpPr>
          <p:cNvPr id="68611" name="Rectangle 3"/>
          <p:cNvSpPr>
            <a:spLocks noGrp="1" noChangeArrowheads="1"/>
          </p:cNvSpPr>
          <p:nvPr>
            <p:ph type="dt" sz="quarter"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eaLnBrk="1" hangingPunct="1">
              <a:defRPr sz="1200">
                <a:latin typeface="Times New Roman" pitchFamily="18" charset="0"/>
              </a:defRPr>
            </a:lvl1pPr>
          </a:lstStyle>
          <a:p>
            <a:endParaRPr lang="en-US"/>
          </a:p>
        </p:txBody>
      </p:sp>
      <p:sp>
        <p:nvSpPr>
          <p:cNvPr id="68612" name="Rectangle 4"/>
          <p:cNvSpPr>
            <a:spLocks noGrp="1" noChangeArrowheads="1"/>
          </p:cNvSpPr>
          <p:nvPr>
            <p:ph type="ftr" sz="quarter" idx="2"/>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defTabSz="927100" eaLnBrk="1" hangingPunct="1">
              <a:defRPr sz="1200">
                <a:latin typeface="Times New Roman" pitchFamily="18" charset="0"/>
              </a:defRPr>
            </a:lvl1pPr>
          </a:lstStyle>
          <a:p>
            <a:endParaRPr lang="en-US"/>
          </a:p>
        </p:txBody>
      </p:sp>
      <p:sp>
        <p:nvSpPr>
          <p:cNvPr id="68613" name="Rectangle 5"/>
          <p:cNvSpPr>
            <a:spLocks noGrp="1" noChangeArrowheads="1"/>
          </p:cNvSpPr>
          <p:nvPr>
            <p:ph type="sldNum" sz="quarter" idx="3"/>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eaLnBrk="1" hangingPunct="1">
              <a:defRPr sz="1200">
                <a:latin typeface="Times New Roman" pitchFamily="18" charset="0"/>
              </a:defRPr>
            </a:lvl1pPr>
          </a:lstStyle>
          <a:p>
            <a:fld id="{3A4C16B9-F7A6-4F3B-A63F-CD517085A620}" type="slidenum">
              <a:rPr lang="en-US"/>
              <a:pPr/>
              <a:t>‹#›</a:t>
            </a:fld>
            <a:endParaRPr lang="en-US"/>
          </a:p>
        </p:txBody>
      </p:sp>
    </p:spTree>
    <p:extLst>
      <p:ext uri="{BB962C8B-B14F-4D97-AF65-F5344CB8AC3E}">
        <p14:creationId xmlns:p14="http://schemas.microsoft.com/office/powerpoint/2010/main" val="2633930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defTabSz="927100" eaLnBrk="1" hangingPunct="1">
              <a:defRPr sz="1200">
                <a:latin typeface="Times New Roman" pitchFamily="18" charset="0"/>
              </a:defRPr>
            </a:lvl1pPr>
          </a:lstStyle>
          <a:p>
            <a:endParaRPr lang="en-US"/>
          </a:p>
        </p:txBody>
      </p:sp>
      <p:sp>
        <p:nvSpPr>
          <p:cNvPr id="43011" name="Rectangle 3"/>
          <p:cNvSpPr>
            <a:spLocks noGrp="1" noChangeArrowheads="1"/>
          </p:cNvSpPr>
          <p:nvPr>
            <p:ph type="dt"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eaLnBrk="1" hangingPunct="1">
              <a:defRPr sz="1200">
                <a:latin typeface="Times New Roman" pitchFamily="18" charset="0"/>
              </a:defRPr>
            </a:lvl1pPr>
          </a:lstStyle>
          <a:p>
            <a:endParaRPr lang="en-US"/>
          </a:p>
        </p:txBody>
      </p:sp>
      <p:sp>
        <p:nvSpPr>
          <p:cNvPr id="4301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p:cNvSpPr>
            <a:spLocks noGrp="1" noChangeArrowheads="1"/>
          </p:cNvSpPr>
          <p:nvPr>
            <p:ph type="body" sz="quarter" idx="3"/>
          </p:nvPr>
        </p:nvSpPr>
        <p:spPr bwMode="auto">
          <a:xfrm>
            <a:off x="925513" y="4410075"/>
            <a:ext cx="509587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14" name="Rectangle 6"/>
          <p:cNvSpPr>
            <a:spLocks noGrp="1" noChangeArrowheads="1"/>
          </p:cNvSpPr>
          <p:nvPr>
            <p:ph type="ftr" sz="quarter" idx="4"/>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defTabSz="927100" eaLnBrk="1" hangingPunct="1">
              <a:defRPr sz="1200">
                <a:latin typeface="Times New Roman" pitchFamily="18" charset="0"/>
              </a:defRPr>
            </a:lvl1pPr>
          </a:lstStyle>
          <a:p>
            <a:endParaRPr lang="en-US"/>
          </a:p>
        </p:txBody>
      </p:sp>
      <p:sp>
        <p:nvSpPr>
          <p:cNvPr id="43015" name="Rectangle 7"/>
          <p:cNvSpPr>
            <a:spLocks noGrp="1" noChangeArrowheads="1"/>
          </p:cNvSpPr>
          <p:nvPr>
            <p:ph type="sldNum" sz="quarter" idx="5"/>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eaLnBrk="1" hangingPunct="1">
              <a:defRPr sz="1200">
                <a:latin typeface="Times New Roman" pitchFamily="18" charset="0"/>
              </a:defRPr>
            </a:lvl1pPr>
          </a:lstStyle>
          <a:p>
            <a:fld id="{FD8B98DA-89F5-4016-915D-2A0823B450BD}" type="slidenum">
              <a:rPr lang="en-US"/>
              <a:pPr/>
              <a:t>‹#›</a:t>
            </a:fld>
            <a:endParaRPr lang="en-US"/>
          </a:p>
        </p:txBody>
      </p:sp>
    </p:spTree>
    <p:extLst>
      <p:ext uri="{BB962C8B-B14F-4D97-AF65-F5344CB8AC3E}">
        <p14:creationId xmlns:p14="http://schemas.microsoft.com/office/powerpoint/2010/main" val="5217883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Times New Roman" pitchFamily="18" charset="0"/>
      </a:defRPr>
    </a:lvl1pPr>
    <a:lvl2pPr marL="457200" algn="l" rtl="0" fontAlgn="base">
      <a:spcBef>
        <a:spcPct val="30000"/>
      </a:spcBef>
      <a:spcAft>
        <a:spcPct val="0"/>
      </a:spcAft>
      <a:defRPr kumimoji="1" sz="1200" kern="1200">
        <a:solidFill>
          <a:schemeClr val="tx1"/>
        </a:solidFill>
        <a:latin typeface="Arial" charset="0"/>
        <a:ea typeface="+mn-ea"/>
        <a:cs typeface="Times New Roman" pitchFamily="18" charset="0"/>
      </a:defRPr>
    </a:lvl2pPr>
    <a:lvl3pPr marL="914400" algn="l" rtl="0" fontAlgn="base">
      <a:spcBef>
        <a:spcPct val="30000"/>
      </a:spcBef>
      <a:spcAft>
        <a:spcPct val="0"/>
      </a:spcAft>
      <a:defRPr kumimoji="1" sz="1200" kern="1200">
        <a:solidFill>
          <a:schemeClr val="tx1"/>
        </a:solidFill>
        <a:latin typeface="Arial" charset="0"/>
        <a:ea typeface="+mn-ea"/>
        <a:cs typeface="Times New Roman" pitchFamily="18" charset="0"/>
      </a:defRPr>
    </a:lvl3pPr>
    <a:lvl4pPr marL="1371600" algn="l" rtl="0" fontAlgn="base">
      <a:spcBef>
        <a:spcPct val="30000"/>
      </a:spcBef>
      <a:spcAft>
        <a:spcPct val="0"/>
      </a:spcAft>
      <a:defRPr kumimoji="1" sz="1200" kern="1200">
        <a:solidFill>
          <a:schemeClr val="tx1"/>
        </a:solidFill>
        <a:latin typeface="Arial" charset="0"/>
        <a:ea typeface="+mn-ea"/>
        <a:cs typeface="Times New Roman" pitchFamily="18" charset="0"/>
      </a:defRPr>
    </a:lvl4pPr>
    <a:lvl5pPr marL="1828800" algn="l" rtl="0" fontAlgn="base">
      <a:spcBef>
        <a:spcPct val="30000"/>
      </a:spcBef>
      <a:spcAft>
        <a:spcPct val="0"/>
      </a:spcAft>
      <a:defRPr kumimoji="1" sz="1200" kern="1200">
        <a:solidFill>
          <a:schemeClr val="tx1"/>
        </a:solidFill>
        <a:latin typeface="Arial"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7420" name="Rectangle 140"/>
          <p:cNvSpPr>
            <a:spLocks noGrp="1" noChangeArrowheads="1"/>
          </p:cNvSpPr>
          <p:nvPr>
            <p:ph type="ctrTitle" sz="quarter"/>
          </p:nvPr>
        </p:nvSpPr>
        <p:spPr>
          <a:xfrm>
            <a:off x="2590800" y="2640013"/>
            <a:ext cx="6019800" cy="1230312"/>
          </a:xfrm>
        </p:spPr>
        <p:txBody>
          <a:bodyPr/>
          <a:lstStyle>
            <a:lvl1pPr algn="r">
              <a:defRPr sz="3800"/>
            </a:lvl1pPr>
          </a:lstStyle>
          <a:p>
            <a:pPr lvl="0"/>
            <a:r>
              <a:rPr lang="en-US" noProof="0" smtClean="0"/>
              <a:t>Click to edit Master title style</a:t>
            </a:r>
          </a:p>
        </p:txBody>
      </p:sp>
      <p:sp>
        <p:nvSpPr>
          <p:cNvPr id="97421" name="Rectangle 141"/>
          <p:cNvSpPr>
            <a:spLocks noGrp="1" noChangeArrowheads="1"/>
          </p:cNvSpPr>
          <p:nvPr>
            <p:ph type="subTitle" sz="quarter" idx="1"/>
          </p:nvPr>
        </p:nvSpPr>
        <p:spPr>
          <a:xfrm>
            <a:off x="2590800" y="3867150"/>
            <a:ext cx="6019800" cy="685800"/>
          </a:xfrm>
        </p:spPr>
        <p:txBody>
          <a:bodyPr/>
          <a:lstStyle>
            <a:lvl1pPr marL="0" indent="0" algn="r">
              <a:buFontTx/>
              <a:buNone/>
              <a:defRPr sz="1800"/>
            </a:lvl1pPr>
          </a:lstStyle>
          <a:p>
            <a:pPr lvl="0"/>
            <a:r>
              <a:rPr lang="en-US" noProof="0" smtClean="0"/>
              <a:t>Click to edit Master subtitle style</a:t>
            </a:r>
          </a:p>
        </p:txBody>
      </p:sp>
      <p:sp>
        <p:nvSpPr>
          <p:cNvPr id="97422" name="Rectangle 142"/>
          <p:cNvSpPr>
            <a:spLocks noGrp="1" noChangeArrowheads="1"/>
          </p:cNvSpPr>
          <p:nvPr>
            <p:ph type="dt" sz="quarter" idx="2"/>
          </p:nvPr>
        </p:nvSpPr>
        <p:spPr/>
        <p:txBody>
          <a:bodyPr/>
          <a:lstStyle>
            <a:lvl1pPr>
              <a:defRPr>
                <a:solidFill>
                  <a:schemeClr val="bg1"/>
                </a:solidFill>
              </a:defRPr>
            </a:lvl1pPr>
          </a:lstStyle>
          <a:p>
            <a:endParaRPr lang="en-US"/>
          </a:p>
        </p:txBody>
      </p:sp>
      <p:sp>
        <p:nvSpPr>
          <p:cNvPr id="97423" name="Rectangle 143"/>
          <p:cNvSpPr>
            <a:spLocks noGrp="1" noChangeArrowheads="1"/>
          </p:cNvSpPr>
          <p:nvPr>
            <p:ph type="ftr" sz="quarter" idx="3"/>
          </p:nvPr>
        </p:nvSpPr>
        <p:spPr/>
        <p:txBody>
          <a:bodyPr/>
          <a:lstStyle>
            <a:lvl1pPr>
              <a:defRPr>
                <a:solidFill>
                  <a:schemeClr val="bg1"/>
                </a:solidFill>
              </a:defRPr>
            </a:lvl1pPr>
          </a:lstStyle>
          <a:p>
            <a:endParaRPr lang="en-US"/>
          </a:p>
        </p:txBody>
      </p:sp>
      <p:sp>
        <p:nvSpPr>
          <p:cNvPr id="97424" name="Rectangle 144"/>
          <p:cNvSpPr>
            <a:spLocks noGrp="1" noChangeArrowheads="1"/>
          </p:cNvSpPr>
          <p:nvPr>
            <p:ph type="sldNum" sz="quarter" idx="4"/>
          </p:nvPr>
        </p:nvSpPr>
        <p:spPr/>
        <p:txBody>
          <a:bodyPr/>
          <a:lstStyle>
            <a:lvl1pPr>
              <a:defRPr>
                <a:solidFill>
                  <a:schemeClr val="bg1"/>
                </a:solidFill>
              </a:defRPr>
            </a:lvl1pPr>
          </a:lstStyle>
          <a:p>
            <a:fld id="{E18AF126-E1AE-47E4-B722-E2786F15935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368E8B-743D-445C-9273-11DB2B4B70ED}" type="slidenum">
              <a:rPr lang="en-US"/>
              <a:pPr/>
              <a:t>‹#›</a:t>
            </a:fld>
            <a:endParaRPr lang="en-US"/>
          </a:p>
        </p:txBody>
      </p:sp>
    </p:spTree>
    <p:extLst>
      <p:ext uri="{BB962C8B-B14F-4D97-AF65-F5344CB8AC3E}">
        <p14:creationId xmlns:p14="http://schemas.microsoft.com/office/powerpoint/2010/main" val="1468905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381000"/>
            <a:ext cx="20002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381000"/>
            <a:ext cx="58483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A0B690B-0E4A-4DC2-8DB3-6AB140B4A4B6}" type="slidenum">
              <a:rPr lang="en-US"/>
              <a:pPr/>
              <a:t>‹#›</a:t>
            </a:fld>
            <a:endParaRPr lang="en-US"/>
          </a:p>
        </p:txBody>
      </p:sp>
    </p:spTree>
    <p:extLst>
      <p:ext uri="{BB962C8B-B14F-4D97-AF65-F5344CB8AC3E}">
        <p14:creationId xmlns:p14="http://schemas.microsoft.com/office/powerpoint/2010/main" val="3542354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01000" cy="11572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600200"/>
            <a:ext cx="39243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10100" y="1600200"/>
            <a:ext cx="3924300" cy="4572000"/>
          </a:xfrm>
        </p:spPr>
        <p:txBody>
          <a:bodyPr/>
          <a:lstStyle/>
          <a:p>
            <a:r>
              <a:rPr lang="en-US" smtClean="0"/>
              <a:t>Click icon to add clip art</a:t>
            </a:r>
            <a:endParaRPr lang="en-US"/>
          </a:p>
        </p:txBody>
      </p:sp>
      <p:sp>
        <p:nvSpPr>
          <p:cNvPr id="5" name="Date Placeholder 4"/>
          <p:cNvSpPr>
            <a:spLocks noGrp="1"/>
          </p:cNvSpPr>
          <p:nvPr>
            <p:ph type="dt" sz="quarter" idx="10"/>
          </p:nvPr>
        </p:nvSpPr>
        <p:spPr>
          <a:xfrm>
            <a:off x="228600" y="6324600"/>
            <a:ext cx="1676400" cy="247650"/>
          </a:xfrm>
        </p:spPr>
        <p:txBody>
          <a:bodyPr/>
          <a:lstStyle>
            <a:lvl1pPr>
              <a:defRPr/>
            </a:lvl1pPr>
          </a:lstStyle>
          <a:p>
            <a:endParaRPr lang="en-US"/>
          </a:p>
        </p:txBody>
      </p:sp>
      <p:sp>
        <p:nvSpPr>
          <p:cNvPr id="6" name="Footer Placeholder 5"/>
          <p:cNvSpPr>
            <a:spLocks noGrp="1"/>
          </p:cNvSpPr>
          <p:nvPr>
            <p:ph type="ftr" sz="quarter" idx="11"/>
          </p:nvPr>
        </p:nvSpPr>
        <p:spPr>
          <a:xfrm>
            <a:off x="2057400" y="6324600"/>
            <a:ext cx="2895600" cy="247650"/>
          </a:xfrm>
        </p:spPr>
        <p:txBody>
          <a:bodyPr/>
          <a:lstStyle>
            <a:lvl1pPr>
              <a:defRPr/>
            </a:lvl1pPr>
          </a:lstStyle>
          <a:p>
            <a:endParaRPr lang="en-US"/>
          </a:p>
        </p:txBody>
      </p:sp>
      <p:sp>
        <p:nvSpPr>
          <p:cNvPr id="7" name="Slide Number Placeholder 6"/>
          <p:cNvSpPr>
            <a:spLocks noGrp="1"/>
          </p:cNvSpPr>
          <p:nvPr>
            <p:ph type="sldNum" sz="quarter" idx="12"/>
          </p:nvPr>
        </p:nvSpPr>
        <p:spPr>
          <a:xfrm>
            <a:off x="7772400" y="6324600"/>
            <a:ext cx="1066800" cy="247650"/>
          </a:xfrm>
        </p:spPr>
        <p:txBody>
          <a:bodyPr/>
          <a:lstStyle>
            <a:lvl1pPr>
              <a:defRPr/>
            </a:lvl1pPr>
          </a:lstStyle>
          <a:p>
            <a:fld id="{77597A62-0442-4468-A140-B3F2C18C5CA1}" type="slidenum">
              <a:rPr lang="en-US"/>
              <a:pPr/>
              <a:t>‹#›</a:t>
            </a:fld>
            <a:endParaRPr lang="en-US"/>
          </a:p>
        </p:txBody>
      </p:sp>
    </p:spTree>
    <p:extLst>
      <p:ext uri="{BB962C8B-B14F-4D97-AF65-F5344CB8AC3E}">
        <p14:creationId xmlns:p14="http://schemas.microsoft.com/office/powerpoint/2010/main" val="349709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819AB5-0E15-4A5F-B4AA-AE99B638F158}" type="slidenum">
              <a:rPr lang="en-US"/>
              <a:pPr/>
              <a:t>‹#›</a:t>
            </a:fld>
            <a:endParaRPr lang="en-US"/>
          </a:p>
        </p:txBody>
      </p:sp>
    </p:spTree>
    <p:extLst>
      <p:ext uri="{BB962C8B-B14F-4D97-AF65-F5344CB8AC3E}">
        <p14:creationId xmlns:p14="http://schemas.microsoft.com/office/powerpoint/2010/main" val="59672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quarter"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900561-D8F3-450E-9654-2BFD91F83DB3}" type="slidenum">
              <a:rPr lang="en-US"/>
              <a:pPr/>
              <a:t>‹#›</a:t>
            </a:fld>
            <a:endParaRPr lang="en-US"/>
          </a:p>
        </p:txBody>
      </p:sp>
    </p:spTree>
    <p:extLst>
      <p:ext uri="{BB962C8B-B14F-4D97-AF65-F5344CB8AC3E}">
        <p14:creationId xmlns:p14="http://schemas.microsoft.com/office/powerpoint/2010/main" val="825838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600200"/>
            <a:ext cx="3924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quarter"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4C5B31-E34B-4FCA-AB51-A52818FA93F4}" type="slidenum">
              <a:rPr lang="en-US"/>
              <a:pPr/>
              <a:t>‹#›</a:t>
            </a:fld>
            <a:endParaRPr lang="en-US"/>
          </a:p>
        </p:txBody>
      </p:sp>
    </p:spTree>
    <p:extLst>
      <p:ext uri="{BB962C8B-B14F-4D97-AF65-F5344CB8AC3E}">
        <p14:creationId xmlns:p14="http://schemas.microsoft.com/office/powerpoint/2010/main" val="1761187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quarter"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863C510-FE11-4891-B536-0777429EB013}" type="slidenum">
              <a:rPr lang="en-US"/>
              <a:pPr/>
              <a:t>‹#›</a:t>
            </a:fld>
            <a:endParaRPr lang="en-US"/>
          </a:p>
        </p:txBody>
      </p:sp>
    </p:spTree>
    <p:extLst>
      <p:ext uri="{BB962C8B-B14F-4D97-AF65-F5344CB8AC3E}">
        <p14:creationId xmlns:p14="http://schemas.microsoft.com/office/powerpoint/2010/main" val="203699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quarter"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9171105-2E87-4054-930F-F71DB2864195}" type="slidenum">
              <a:rPr lang="en-US"/>
              <a:pPr/>
              <a:t>‹#›</a:t>
            </a:fld>
            <a:endParaRPr lang="en-US"/>
          </a:p>
        </p:txBody>
      </p:sp>
    </p:spTree>
    <p:extLst>
      <p:ext uri="{BB962C8B-B14F-4D97-AF65-F5344CB8AC3E}">
        <p14:creationId xmlns:p14="http://schemas.microsoft.com/office/powerpoint/2010/main" val="400973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quarter"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C201F64-7E8A-4B6F-9B64-F17AFBA3FA3D}" type="slidenum">
              <a:rPr lang="en-US"/>
              <a:pPr/>
              <a:t>‹#›</a:t>
            </a:fld>
            <a:endParaRPr lang="en-US"/>
          </a:p>
        </p:txBody>
      </p:sp>
    </p:spTree>
    <p:extLst>
      <p:ext uri="{BB962C8B-B14F-4D97-AF65-F5344CB8AC3E}">
        <p14:creationId xmlns:p14="http://schemas.microsoft.com/office/powerpoint/2010/main" val="781355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quarter"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3538AE-A19D-4EC4-BE31-55EE4BA5D8E2}" type="slidenum">
              <a:rPr lang="en-US"/>
              <a:pPr/>
              <a:t>‹#›</a:t>
            </a:fld>
            <a:endParaRPr lang="en-US"/>
          </a:p>
        </p:txBody>
      </p:sp>
    </p:spTree>
    <p:extLst>
      <p:ext uri="{BB962C8B-B14F-4D97-AF65-F5344CB8AC3E}">
        <p14:creationId xmlns:p14="http://schemas.microsoft.com/office/powerpoint/2010/main" val="1733581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quarter"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D59C2F8-D3E4-44EA-90C0-523EC9EBC142}" type="slidenum">
              <a:rPr lang="en-US"/>
              <a:pPr/>
              <a:t>‹#›</a:t>
            </a:fld>
            <a:endParaRPr lang="en-US"/>
          </a:p>
        </p:txBody>
      </p:sp>
    </p:spTree>
    <p:extLst>
      <p:ext uri="{BB962C8B-B14F-4D97-AF65-F5344CB8AC3E}">
        <p14:creationId xmlns:p14="http://schemas.microsoft.com/office/powerpoint/2010/main" val="164180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96393" name="Rectangle 137"/>
          <p:cNvSpPr>
            <a:spLocks noGrp="1" noChangeArrowheads="1"/>
          </p:cNvSpPr>
          <p:nvPr>
            <p:ph type="title"/>
          </p:nvPr>
        </p:nvSpPr>
        <p:spPr bwMode="auto">
          <a:xfrm>
            <a:off x="533400" y="381000"/>
            <a:ext cx="8001000" cy="115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96394" name="Rectangle 138"/>
          <p:cNvSpPr>
            <a:spLocks noGrp="1" noChangeArrowheads="1"/>
          </p:cNvSpPr>
          <p:nvPr>
            <p:ph type="body" idx="1"/>
          </p:nvPr>
        </p:nvSpPr>
        <p:spPr bwMode="auto">
          <a:xfrm>
            <a:off x="533400" y="1600200"/>
            <a:ext cx="8001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6398" name="Rectangle 142"/>
          <p:cNvSpPr>
            <a:spLocks noGrp="1" noChangeArrowheads="1"/>
          </p:cNvSpPr>
          <p:nvPr>
            <p:ph type="dt" sz="quarter" idx="2"/>
          </p:nvPr>
        </p:nvSpPr>
        <p:spPr bwMode="auto">
          <a:xfrm>
            <a:off x="228600" y="6324600"/>
            <a:ext cx="16764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latin typeface="+mn-lt"/>
              </a:defRPr>
            </a:lvl1pPr>
          </a:lstStyle>
          <a:p>
            <a:endParaRPr lang="en-US"/>
          </a:p>
        </p:txBody>
      </p:sp>
      <p:sp>
        <p:nvSpPr>
          <p:cNvPr id="96399" name="Rectangle 143"/>
          <p:cNvSpPr>
            <a:spLocks noGrp="1" noChangeArrowheads="1"/>
          </p:cNvSpPr>
          <p:nvPr>
            <p:ph type="ftr" sz="quarter" idx="3"/>
          </p:nvPr>
        </p:nvSpPr>
        <p:spPr bwMode="auto">
          <a:xfrm>
            <a:off x="2057400" y="6324600"/>
            <a:ext cx="2895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latin typeface="+mn-lt"/>
              </a:defRPr>
            </a:lvl1pPr>
          </a:lstStyle>
          <a:p>
            <a:endParaRPr lang="en-US"/>
          </a:p>
        </p:txBody>
      </p:sp>
      <p:sp>
        <p:nvSpPr>
          <p:cNvPr id="96400" name="Rectangle 144"/>
          <p:cNvSpPr>
            <a:spLocks noGrp="1" noChangeArrowheads="1"/>
          </p:cNvSpPr>
          <p:nvPr>
            <p:ph type="sldNum" sz="quarter" idx="4"/>
          </p:nvPr>
        </p:nvSpPr>
        <p:spPr bwMode="auto">
          <a:xfrm>
            <a:off x="7772400" y="6324600"/>
            <a:ext cx="10668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latin typeface="+mn-lt"/>
              </a:defRPr>
            </a:lvl1pPr>
          </a:lstStyle>
          <a:p>
            <a:fld id="{B8FB4FE4-3839-47D2-8B2D-27475132572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p:titleStyle>
    <p:bodyStyle>
      <a:lvl1pPr marL="342900" indent="-342900" algn="l" rtl="0" eaLnBrk="1" fontAlgn="base" hangingPunct="1">
        <a:spcBef>
          <a:spcPct val="40000"/>
        </a:spcBef>
        <a:spcAft>
          <a:spcPct val="0"/>
        </a:spcAft>
        <a:buClr>
          <a:srgbClr val="000000"/>
        </a:buClr>
        <a:buChar char="•"/>
        <a:defRPr sz="2400">
          <a:solidFill>
            <a:srgbClr val="000000"/>
          </a:solidFill>
          <a:latin typeface="+mn-lt"/>
          <a:ea typeface="+mn-ea"/>
          <a:cs typeface="+mn-cs"/>
        </a:defRPr>
      </a:lvl1pPr>
      <a:lvl2pPr marL="742950" indent="-285750" algn="l" rtl="0" eaLnBrk="1" fontAlgn="base" hangingPunct="1">
        <a:spcBef>
          <a:spcPct val="20000"/>
        </a:spcBef>
        <a:spcAft>
          <a:spcPct val="0"/>
        </a:spcAft>
        <a:buClr>
          <a:srgbClr val="000000"/>
        </a:buClr>
        <a:buFont typeface="Century Gothic" pitchFamily="34" charset="0"/>
        <a:buChar char="−"/>
        <a:defRPr sz="2200">
          <a:solidFill>
            <a:srgbClr val="000000"/>
          </a:solidFill>
          <a:latin typeface="+mn-lt"/>
        </a:defRPr>
      </a:lvl2pPr>
      <a:lvl3pPr marL="1143000" indent="-228600" algn="l" rtl="0" eaLnBrk="1" fontAlgn="base" hangingPunct="1">
        <a:spcBef>
          <a:spcPct val="20000"/>
        </a:spcBef>
        <a:spcAft>
          <a:spcPct val="0"/>
        </a:spcAft>
        <a:buClr>
          <a:srgbClr val="000000"/>
        </a:buClr>
        <a:buChar char="•"/>
        <a:defRPr sz="2000">
          <a:solidFill>
            <a:srgbClr val="000000"/>
          </a:solidFill>
          <a:latin typeface="+mn-lt"/>
        </a:defRPr>
      </a:lvl3pPr>
      <a:lvl4pPr marL="1600200" indent="-228600" algn="l" rtl="0" eaLnBrk="1" fontAlgn="base" hangingPunct="1">
        <a:spcBef>
          <a:spcPct val="20000"/>
        </a:spcBef>
        <a:spcAft>
          <a:spcPct val="0"/>
        </a:spcAft>
        <a:buClr>
          <a:srgbClr val="000000"/>
        </a:buClr>
        <a:buFont typeface="Century Gothic" pitchFamily="34" charset="0"/>
        <a:buChar char="−"/>
        <a:defRPr>
          <a:solidFill>
            <a:srgbClr val="000000"/>
          </a:solidFill>
          <a:latin typeface="+mn-lt"/>
        </a:defRPr>
      </a:lvl4pPr>
      <a:lvl5pPr marL="2057400" indent="-228600" algn="l" rtl="0" eaLnBrk="1" fontAlgn="base" hangingPunct="1">
        <a:spcBef>
          <a:spcPct val="20000"/>
        </a:spcBef>
        <a:spcAft>
          <a:spcPct val="0"/>
        </a:spcAft>
        <a:buClr>
          <a:srgbClr val="000000"/>
        </a:buClr>
        <a:buChar char="•"/>
        <a:defRPr>
          <a:solidFill>
            <a:srgbClr val="000000"/>
          </a:solidFill>
          <a:latin typeface="+mn-lt"/>
        </a:defRPr>
      </a:lvl5pPr>
      <a:lvl6pPr marL="2514600" indent="-228600" algn="l" rtl="0" eaLnBrk="1" fontAlgn="base" hangingPunct="1">
        <a:spcBef>
          <a:spcPct val="20000"/>
        </a:spcBef>
        <a:spcAft>
          <a:spcPct val="0"/>
        </a:spcAft>
        <a:buClr>
          <a:srgbClr val="000000"/>
        </a:buClr>
        <a:buChar char="•"/>
        <a:defRPr>
          <a:solidFill>
            <a:srgbClr val="000000"/>
          </a:solidFill>
          <a:latin typeface="+mn-lt"/>
        </a:defRPr>
      </a:lvl6pPr>
      <a:lvl7pPr marL="2971800" indent="-228600" algn="l" rtl="0" eaLnBrk="1" fontAlgn="base" hangingPunct="1">
        <a:spcBef>
          <a:spcPct val="20000"/>
        </a:spcBef>
        <a:spcAft>
          <a:spcPct val="0"/>
        </a:spcAft>
        <a:buClr>
          <a:srgbClr val="000000"/>
        </a:buClr>
        <a:buChar char="•"/>
        <a:defRPr>
          <a:solidFill>
            <a:srgbClr val="000000"/>
          </a:solidFill>
          <a:latin typeface="+mn-lt"/>
        </a:defRPr>
      </a:lvl7pPr>
      <a:lvl8pPr marL="3429000" indent="-228600" algn="l" rtl="0" eaLnBrk="1" fontAlgn="base" hangingPunct="1">
        <a:spcBef>
          <a:spcPct val="20000"/>
        </a:spcBef>
        <a:spcAft>
          <a:spcPct val="0"/>
        </a:spcAft>
        <a:buClr>
          <a:srgbClr val="000000"/>
        </a:buClr>
        <a:buChar char="•"/>
        <a:defRPr>
          <a:solidFill>
            <a:srgbClr val="000000"/>
          </a:solidFill>
          <a:latin typeface="+mn-lt"/>
        </a:defRPr>
      </a:lvl8pPr>
      <a:lvl9pPr marL="3886200" indent="-228600" algn="l" rtl="0" eaLnBrk="1" fontAlgn="base" hangingPunct="1">
        <a:spcBef>
          <a:spcPct val="20000"/>
        </a:spcBef>
        <a:spcAft>
          <a:spcPct val="0"/>
        </a:spcAft>
        <a:buClr>
          <a:srgbClr val="000000"/>
        </a:buClr>
        <a:buChar char="•"/>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40" name="Rectangle 12"/>
          <p:cNvSpPr>
            <a:spLocks noGrp="1" noChangeArrowheads="1"/>
          </p:cNvSpPr>
          <p:nvPr>
            <p:ph type="subTitle" idx="1"/>
          </p:nvPr>
        </p:nvSpPr>
        <p:spPr/>
        <p:txBody>
          <a:bodyPr/>
          <a:lstStyle/>
          <a:p>
            <a:pPr>
              <a:lnSpc>
                <a:spcPct val="90000"/>
              </a:lnSpc>
            </a:pPr>
            <a:r>
              <a:rPr lang="en-US" sz="2800" dirty="0" smtClean="0"/>
              <a:t>July 3, 2011</a:t>
            </a:r>
            <a:endParaRPr lang="en-US" sz="2800" dirty="0"/>
          </a:p>
        </p:txBody>
      </p:sp>
      <p:sp>
        <p:nvSpPr>
          <p:cNvPr id="99341" name="Rectangle 13"/>
          <p:cNvSpPr>
            <a:spLocks noGrp="1" noChangeArrowheads="1"/>
          </p:cNvSpPr>
          <p:nvPr>
            <p:ph type="ctrTitle"/>
          </p:nvPr>
        </p:nvSpPr>
        <p:spPr>
          <a:xfrm>
            <a:off x="1524000" y="2640013"/>
            <a:ext cx="7086600" cy="1230312"/>
          </a:xfrm>
        </p:spPr>
        <p:txBody>
          <a:bodyPr/>
          <a:lstStyle/>
          <a:p>
            <a:r>
              <a:rPr lang="en-US" sz="4800" dirty="0" smtClean="0">
                <a:solidFill>
                  <a:srgbClr val="C00000"/>
                </a:solidFill>
              </a:rPr>
              <a:t>One Nation Under God</a:t>
            </a:r>
            <a:endParaRPr lang="en-US" sz="4800"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Clr>
                <a:srgbClr val="C00000"/>
              </a:buClr>
              <a:buNone/>
            </a:pPr>
            <a:r>
              <a:rPr lang="en-US" sz="3600" b="1" dirty="0">
                <a:solidFill>
                  <a:srgbClr val="C00000"/>
                </a:solidFill>
              </a:rPr>
              <a:t>Fact #1:  Human government is ordained by God, not man</a:t>
            </a:r>
          </a:p>
          <a:p>
            <a:pPr marL="0" indent="0">
              <a:buNone/>
            </a:pPr>
            <a:endParaRPr lang="en-US" sz="3000" b="1" dirty="0" smtClean="0"/>
          </a:p>
          <a:p>
            <a:pPr marL="400050" indent="0">
              <a:buNone/>
            </a:pPr>
            <a:r>
              <a:rPr lang="en-US" sz="2800" i="1" dirty="0" smtClean="0"/>
              <a:t>“</a:t>
            </a:r>
            <a:r>
              <a:rPr lang="en-US" sz="2800" i="1" dirty="0"/>
              <a:t>Render therefore to Caesar the things that are Caesar’s, and to God the things that are God’s.”  </a:t>
            </a:r>
            <a:r>
              <a:rPr lang="en-US" sz="2800" dirty="0"/>
              <a:t>Matthew 22:21</a:t>
            </a:r>
          </a:p>
          <a:p>
            <a:pPr marL="0" indent="0">
              <a:buNone/>
            </a:pPr>
            <a:endParaRPr lang="en-US" sz="3000" b="1" dirty="0" smtClean="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endParaRPr lang="en-US" sz="4000" dirty="0">
              <a:solidFill>
                <a:srgbClr val="C00000"/>
              </a:solidFill>
            </a:endParaRPr>
          </a:p>
        </p:txBody>
      </p:sp>
    </p:spTree>
    <p:extLst>
      <p:ext uri="{BB962C8B-B14F-4D97-AF65-F5344CB8AC3E}">
        <p14:creationId xmlns:p14="http://schemas.microsoft.com/office/powerpoint/2010/main" val="6041406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None/>
            </a:pPr>
            <a:r>
              <a:rPr lang="en-US" sz="3600" b="1" dirty="0">
                <a:solidFill>
                  <a:srgbClr val="C00000"/>
                </a:solidFill>
              </a:rPr>
              <a:t>Fact #2:  God accomplishes His will in spite of [</a:t>
            </a:r>
            <a:r>
              <a:rPr lang="en-US" sz="3600" b="1" i="1" dirty="0">
                <a:solidFill>
                  <a:srgbClr val="C00000"/>
                </a:solidFill>
              </a:rPr>
              <a:t>and even through</a:t>
            </a:r>
            <a:r>
              <a:rPr lang="en-US" sz="3600" b="1" dirty="0">
                <a:solidFill>
                  <a:srgbClr val="C00000"/>
                </a:solidFill>
              </a:rPr>
              <a:t>] ungodly rulers</a:t>
            </a:r>
          </a:p>
          <a:p>
            <a:pPr marL="0" indent="0">
              <a:buNone/>
            </a:pPr>
            <a:endParaRPr lang="en-US" sz="3000" b="1" dirty="0" smtClean="0"/>
          </a:p>
          <a:p>
            <a:pPr marL="0" indent="0">
              <a:buNone/>
            </a:pPr>
            <a:endParaRPr lang="en-US" sz="3000" b="1" dirty="0" smtClean="0"/>
          </a:p>
        </p:txBody>
      </p:sp>
    </p:spTree>
    <p:extLst>
      <p:ext uri="{BB962C8B-B14F-4D97-AF65-F5344CB8AC3E}">
        <p14:creationId xmlns:p14="http://schemas.microsoft.com/office/powerpoint/2010/main" val="604140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None/>
            </a:pPr>
            <a:r>
              <a:rPr lang="en-US" sz="3600" b="1" dirty="0">
                <a:solidFill>
                  <a:srgbClr val="C00000"/>
                </a:solidFill>
              </a:rPr>
              <a:t>Fact #2:  God accomplishes His will in spite of [</a:t>
            </a:r>
            <a:r>
              <a:rPr lang="en-US" sz="3600" b="1" i="1" dirty="0">
                <a:solidFill>
                  <a:srgbClr val="C00000"/>
                </a:solidFill>
              </a:rPr>
              <a:t>and even through</a:t>
            </a:r>
            <a:r>
              <a:rPr lang="en-US" sz="3600" b="1" dirty="0">
                <a:solidFill>
                  <a:srgbClr val="C00000"/>
                </a:solidFill>
              </a:rPr>
              <a:t>] ungodly rulers</a:t>
            </a:r>
          </a:p>
          <a:p>
            <a:pPr marL="0" indent="0">
              <a:buNone/>
            </a:pPr>
            <a:endParaRPr lang="en-US" sz="3000" b="1" dirty="0" smtClean="0"/>
          </a:p>
          <a:p>
            <a:pPr marL="400050" indent="0">
              <a:buNone/>
            </a:pPr>
            <a:r>
              <a:rPr lang="en-US" sz="2800" i="1" dirty="0" smtClean="0"/>
              <a:t>“Blessed be the name of God forever and ever, for wisdom and might are His.  And He changes the times and the seasons; He removes kings and raises up kings</a:t>
            </a:r>
            <a:r>
              <a:rPr lang="en-US" sz="2800" dirty="0" smtClean="0"/>
              <a:t>”  Daniel 2:20-21</a:t>
            </a:r>
          </a:p>
          <a:p>
            <a:pPr marL="0" indent="0">
              <a:buNone/>
            </a:pPr>
            <a:endParaRPr lang="en-US" sz="3000" b="1" dirty="0" smtClean="0"/>
          </a:p>
        </p:txBody>
      </p:sp>
    </p:spTree>
    <p:extLst>
      <p:ext uri="{BB962C8B-B14F-4D97-AF65-F5344CB8AC3E}">
        <p14:creationId xmlns:p14="http://schemas.microsoft.com/office/powerpoint/2010/main" val="1862500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None/>
            </a:pPr>
            <a:r>
              <a:rPr lang="en-US" sz="3600" b="1" dirty="0" smtClean="0">
                <a:solidFill>
                  <a:srgbClr val="C00000"/>
                </a:solidFill>
              </a:rPr>
              <a:t>Fact #2:  God </a:t>
            </a:r>
            <a:r>
              <a:rPr lang="en-US" sz="3600" b="1" dirty="0" smtClean="0">
                <a:solidFill>
                  <a:srgbClr val="C00000"/>
                </a:solidFill>
              </a:rPr>
              <a:t>accomplishes His will in spite of [</a:t>
            </a:r>
            <a:r>
              <a:rPr lang="en-US" sz="3600" b="1" i="1" dirty="0" smtClean="0">
                <a:solidFill>
                  <a:srgbClr val="C00000"/>
                </a:solidFill>
              </a:rPr>
              <a:t>and even through</a:t>
            </a:r>
            <a:r>
              <a:rPr lang="en-US" sz="3600" b="1" dirty="0" smtClean="0">
                <a:solidFill>
                  <a:srgbClr val="C00000"/>
                </a:solidFill>
              </a:rPr>
              <a:t>] ungodly rulers</a:t>
            </a:r>
          </a:p>
          <a:p>
            <a:pPr marL="0" indent="0">
              <a:buNone/>
            </a:pPr>
            <a:endParaRPr lang="en-US" sz="3000" b="1" dirty="0" smtClean="0"/>
          </a:p>
          <a:p>
            <a:pPr marL="400050" indent="0">
              <a:buNone/>
            </a:pPr>
            <a:r>
              <a:rPr lang="en-US" sz="2800" i="1" dirty="0" smtClean="0"/>
              <a:t>“For the Scripture says to the Pharaoh,  “For this very purpose I have raised you up, that I may show My power in you, and that My name may be declared in all the earth.”  </a:t>
            </a:r>
            <a:r>
              <a:rPr lang="en-US" sz="2800" dirty="0" smtClean="0"/>
              <a:t>Romans 9:17</a:t>
            </a:r>
          </a:p>
          <a:p>
            <a:pPr marL="0" indent="0">
              <a:buNone/>
            </a:pPr>
            <a:endParaRPr lang="en-US" sz="3000" b="1" dirty="0" smtClean="0"/>
          </a:p>
        </p:txBody>
      </p:sp>
    </p:spTree>
    <p:extLst>
      <p:ext uri="{BB962C8B-B14F-4D97-AF65-F5344CB8AC3E}">
        <p14:creationId xmlns:p14="http://schemas.microsoft.com/office/powerpoint/2010/main" val="40550783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None/>
            </a:pPr>
            <a:r>
              <a:rPr lang="en-US" sz="3600" b="1" dirty="0">
                <a:solidFill>
                  <a:srgbClr val="C00000"/>
                </a:solidFill>
              </a:rPr>
              <a:t>Fact #2:  God accomplishes His will in spite of [</a:t>
            </a:r>
            <a:r>
              <a:rPr lang="en-US" sz="3600" b="1" i="1" dirty="0">
                <a:solidFill>
                  <a:srgbClr val="C00000"/>
                </a:solidFill>
              </a:rPr>
              <a:t>and even through</a:t>
            </a:r>
            <a:r>
              <a:rPr lang="en-US" sz="3600" b="1" dirty="0">
                <a:solidFill>
                  <a:srgbClr val="C00000"/>
                </a:solidFill>
              </a:rPr>
              <a:t>] ungodly rulers</a:t>
            </a:r>
          </a:p>
          <a:p>
            <a:pPr marL="0" indent="0">
              <a:buNone/>
            </a:pPr>
            <a:endParaRPr lang="en-US" sz="3000" b="1" dirty="0" smtClean="0"/>
          </a:p>
          <a:p>
            <a:pPr marL="400050" indent="0">
              <a:buNone/>
            </a:pPr>
            <a:r>
              <a:rPr lang="en-US" sz="2800" i="1" dirty="0" smtClean="0"/>
              <a:t>“In the year that King </a:t>
            </a:r>
            <a:r>
              <a:rPr lang="en-US" sz="2800" i="1" dirty="0" err="1" smtClean="0"/>
              <a:t>Uzziah</a:t>
            </a:r>
            <a:r>
              <a:rPr lang="en-US" sz="2800" i="1" dirty="0" smtClean="0"/>
              <a:t> died, I saw the Lord sitting on a throne, high and lifted up”  </a:t>
            </a:r>
            <a:r>
              <a:rPr lang="en-US" sz="2800" dirty="0" smtClean="0"/>
              <a:t>Isaiah 6:1</a:t>
            </a:r>
          </a:p>
          <a:p>
            <a:pPr marL="0" indent="0">
              <a:buNone/>
            </a:pPr>
            <a:endParaRPr lang="en-US" sz="3000" b="1" dirty="0" smtClean="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endParaRPr lang="en-US" sz="4000" dirty="0">
              <a:solidFill>
                <a:srgbClr val="C00000"/>
              </a:solidFill>
            </a:endParaRPr>
          </a:p>
        </p:txBody>
      </p:sp>
    </p:spTree>
    <p:extLst>
      <p:ext uri="{BB962C8B-B14F-4D97-AF65-F5344CB8AC3E}">
        <p14:creationId xmlns:p14="http://schemas.microsoft.com/office/powerpoint/2010/main" val="3612500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None/>
            </a:pPr>
            <a:r>
              <a:rPr lang="en-US" sz="3600" b="1" dirty="0">
                <a:solidFill>
                  <a:srgbClr val="C00000"/>
                </a:solidFill>
              </a:rPr>
              <a:t>Fact #2:  God accomplishes His will in spite of [</a:t>
            </a:r>
            <a:r>
              <a:rPr lang="en-US" sz="3600" b="1" i="1" dirty="0">
                <a:solidFill>
                  <a:srgbClr val="C00000"/>
                </a:solidFill>
              </a:rPr>
              <a:t>and even through</a:t>
            </a:r>
            <a:r>
              <a:rPr lang="en-US" sz="3600" b="1" dirty="0">
                <a:solidFill>
                  <a:srgbClr val="C00000"/>
                </a:solidFill>
              </a:rPr>
              <a:t>] ungodly rulers</a:t>
            </a:r>
          </a:p>
          <a:p>
            <a:pPr marL="0" indent="0">
              <a:buNone/>
            </a:pPr>
            <a:endParaRPr lang="en-US" b="1" dirty="0" smtClean="0"/>
          </a:p>
          <a:p>
            <a:pPr marL="400050" indent="0">
              <a:buNone/>
            </a:pPr>
            <a:r>
              <a:rPr lang="en-US" sz="2800" i="1" dirty="0" smtClean="0"/>
              <a:t>“Then Pilate said to Him, “Are You not speaking to me? Do You not know that I have power to crucify You, and power to release You?”   Jesus answered, “You could have no power at all against Me unless it had been given you from above.”  </a:t>
            </a:r>
            <a:r>
              <a:rPr lang="en-US" sz="2800" dirty="0" smtClean="0"/>
              <a:t>John 19:10-11</a:t>
            </a:r>
          </a:p>
          <a:p>
            <a:pPr marL="0" indent="0">
              <a:buNone/>
            </a:pPr>
            <a:endParaRPr lang="en-US" sz="3000" b="1" dirty="0" smtClean="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endParaRPr lang="en-US" sz="4000" dirty="0">
              <a:solidFill>
                <a:srgbClr val="C00000"/>
              </a:solidFill>
            </a:endParaRPr>
          </a:p>
        </p:txBody>
      </p:sp>
    </p:spTree>
    <p:extLst>
      <p:ext uri="{BB962C8B-B14F-4D97-AF65-F5344CB8AC3E}">
        <p14:creationId xmlns:p14="http://schemas.microsoft.com/office/powerpoint/2010/main" val="1415517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447800"/>
            <a:ext cx="8001000" cy="4724400"/>
          </a:xfrm>
        </p:spPr>
        <p:txBody>
          <a:bodyPr/>
          <a:lstStyle/>
          <a:p>
            <a:pPr marL="0" indent="0">
              <a:buNone/>
            </a:pPr>
            <a:r>
              <a:rPr lang="en-US" sz="2800" i="1" dirty="0" smtClean="0"/>
              <a:t>“For rulers are not a terror to good works, but to evil. Do you want to be unafraid of the authority? Do what is good, and you will have praise from the same.  For he is God’s minister to you for good. But if you do evil, be afraid; for he does not bear the sword in vain; for he is God’s minister, an avenger to execute wrath on him who practices evil.”  </a:t>
            </a:r>
            <a:r>
              <a:rPr lang="en-US" sz="2800" dirty="0" smtClean="0"/>
              <a:t>Romans 13:3-4</a:t>
            </a:r>
            <a:endParaRPr lang="en-US" sz="2800"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The Role of Government</a:t>
            </a:r>
            <a:endParaRPr lang="en-US" sz="4000" dirty="0">
              <a:solidFill>
                <a:srgbClr val="C00000"/>
              </a:solidFill>
            </a:endParaRPr>
          </a:p>
        </p:txBody>
      </p:sp>
      <p:sp>
        <p:nvSpPr>
          <p:cNvPr id="2" name="Rectangle 1"/>
          <p:cNvSpPr/>
          <p:nvPr/>
        </p:nvSpPr>
        <p:spPr>
          <a:xfrm>
            <a:off x="2366651" y="5555159"/>
            <a:ext cx="184730" cy="707886"/>
          </a:xfrm>
          <a:prstGeom prst="rect">
            <a:avLst/>
          </a:prstGeom>
          <a:noFill/>
        </p:spPr>
        <p:txBody>
          <a:bodyPr wrap="none" lIns="91440" tIns="45720" rIns="91440" bIns="45720">
            <a:spAutoFit/>
          </a:bodyPr>
          <a:lstStyle/>
          <a:p>
            <a:pPr algn="ctr"/>
            <a:endPar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Rectangle 4"/>
          <p:cNvSpPr/>
          <p:nvPr/>
        </p:nvSpPr>
        <p:spPr>
          <a:xfrm>
            <a:off x="6516347" y="5555159"/>
            <a:ext cx="184730" cy="707886"/>
          </a:xfrm>
          <a:prstGeom prst="rect">
            <a:avLst/>
          </a:prstGeom>
          <a:noFill/>
        </p:spPr>
        <p:txBody>
          <a:bodyPr wrap="none" lIns="91440" tIns="45720" rIns="91440" bIns="45720">
            <a:spAutoFit/>
          </a:bodyPr>
          <a:lstStyle/>
          <a:p>
            <a:pPr algn="ctr"/>
            <a:endParaRPr lang="en-US"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7946697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447800"/>
            <a:ext cx="8001000" cy="4724400"/>
          </a:xfrm>
        </p:spPr>
        <p:txBody>
          <a:bodyPr/>
          <a:lstStyle/>
          <a:p>
            <a:pPr marL="0" indent="0">
              <a:buNone/>
            </a:pPr>
            <a:r>
              <a:rPr lang="en-US" sz="2800" i="1" dirty="0" smtClean="0"/>
              <a:t>“For rulers are not a terror to good works, but to evil. Do you want to be unafraid of the authority? Do what is good, and you will have praise from the same.  For he is God’s minister to you for good. But if you do evil, be afraid; for he does not bear the sword in vain; for he is God’s minister, an avenger to execute wrath on him who practices evil.”  </a:t>
            </a:r>
            <a:r>
              <a:rPr lang="en-US" sz="2800" dirty="0" smtClean="0"/>
              <a:t>Romans 13:3-4</a:t>
            </a:r>
            <a:endParaRPr lang="en-US" sz="2800"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The Role of Government</a:t>
            </a:r>
            <a:endParaRPr lang="en-US" sz="4000" dirty="0">
              <a:solidFill>
                <a:srgbClr val="C00000"/>
              </a:solidFill>
            </a:endParaRPr>
          </a:p>
        </p:txBody>
      </p:sp>
      <p:sp>
        <p:nvSpPr>
          <p:cNvPr id="2" name="Rectangle 1"/>
          <p:cNvSpPr/>
          <p:nvPr/>
        </p:nvSpPr>
        <p:spPr>
          <a:xfrm>
            <a:off x="609600" y="5555159"/>
            <a:ext cx="3698833" cy="707886"/>
          </a:xfrm>
          <a:prstGeom prst="rect">
            <a:avLst/>
          </a:prstGeom>
          <a:noFill/>
        </p:spPr>
        <p:txBody>
          <a:bodyPr wrap="none" lIns="91440" tIns="45720" rIns="91440" bIns="45720">
            <a:spAutoFit/>
          </a:bodyPr>
          <a:lstStyle/>
          <a:p>
            <a:pPr algn="ctr"/>
            <a:r>
              <a:rPr lang="en-US" sz="4000" b="1" cap="none" spc="0" dirty="0" smtClean="0">
                <a:ln w="1905"/>
                <a:solidFill>
                  <a:srgbClr val="FF0000"/>
                </a:solidFill>
                <a:effectLst>
                  <a:innerShdw blurRad="69850" dist="43180" dir="5400000">
                    <a:srgbClr val="000000">
                      <a:alpha val="65000"/>
                    </a:srgbClr>
                  </a:innerShdw>
                </a:effectLst>
              </a:rPr>
              <a:t>Restrain evil</a:t>
            </a:r>
          </a:p>
        </p:txBody>
      </p:sp>
      <p:sp>
        <p:nvSpPr>
          <p:cNvPr id="5" name="Rectangle 4"/>
          <p:cNvSpPr/>
          <p:nvPr/>
        </p:nvSpPr>
        <p:spPr>
          <a:xfrm>
            <a:off x="4683025" y="5555159"/>
            <a:ext cx="3851375" cy="707886"/>
          </a:xfrm>
          <a:prstGeom prst="rect">
            <a:avLst/>
          </a:prstGeom>
          <a:noFill/>
        </p:spPr>
        <p:txBody>
          <a:bodyPr wrap="none" lIns="91440" tIns="45720" rIns="91440" bIns="45720">
            <a:spAutoFit/>
          </a:bodyPr>
          <a:lstStyle/>
          <a:p>
            <a:pPr algn="ctr"/>
            <a:r>
              <a:rPr lang="en-US" sz="4000" b="1" cap="none" spc="0" dirty="0" smtClean="0">
                <a:ln w="1905"/>
                <a:solidFill>
                  <a:srgbClr val="0070C0"/>
                </a:solidFill>
                <a:effectLst>
                  <a:innerShdw blurRad="69850" dist="43180" dir="5400000">
                    <a:srgbClr val="000000">
                      <a:alpha val="65000"/>
                    </a:srgbClr>
                  </a:innerShdw>
                </a:effectLst>
              </a:rPr>
              <a:t>Reward good</a:t>
            </a:r>
          </a:p>
        </p:txBody>
      </p:sp>
    </p:spTree>
    <p:extLst>
      <p:ext uri="{BB962C8B-B14F-4D97-AF65-F5344CB8AC3E}">
        <p14:creationId xmlns:p14="http://schemas.microsoft.com/office/powerpoint/2010/main" val="19735579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a:buFont typeface="Arial" charset="0"/>
              <a:buChar char="•"/>
            </a:pPr>
            <a:r>
              <a:rPr lang="en-US" sz="3600" b="1" dirty="0" smtClean="0"/>
              <a:t>Pray</a:t>
            </a:r>
          </a:p>
          <a:p>
            <a:pPr>
              <a:buFont typeface="Arial" charset="0"/>
              <a:buChar char="•"/>
            </a:pPr>
            <a:r>
              <a:rPr lang="en-US" sz="3600" b="1" dirty="0" smtClean="0"/>
              <a:t>Obey</a:t>
            </a:r>
          </a:p>
          <a:p>
            <a:pPr>
              <a:buFont typeface="Arial" charset="0"/>
              <a:buChar char="•"/>
            </a:pPr>
            <a:r>
              <a:rPr lang="en-US" sz="3600" b="1" dirty="0" smtClean="0"/>
              <a:t>Say</a:t>
            </a:r>
          </a:p>
          <a:p>
            <a:pPr>
              <a:buFont typeface="Arial" charset="0"/>
              <a:buChar char="•"/>
            </a:pPr>
            <a:r>
              <a:rPr lang="en-US" sz="3600" b="1" dirty="0" smtClean="0"/>
              <a:t>Display</a:t>
            </a:r>
          </a:p>
          <a:p>
            <a:pPr marL="0" indent="0">
              <a:buNone/>
            </a:pPr>
            <a:endParaRPr lang="en-US" sz="2800" b="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a:solidFill>
                  <a:srgbClr val="C00000"/>
                </a:solidFill>
              </a:rPr>
              <a:t>W</a:t>
            </a:r>
            <a:r>
              <a:rPr lang="en-US" sz="4000" dirty="0" smtClean="0">
                <a:solidFill>
                  <a:srgbClr val="C00000"/>
                </a:solidFill>
              </a:rPr>
              <a:t>hat is My Role?</a:t>
            </a:r>
            <a:endParaRPr lang="en-US" sz="4000" dirty="0">
              <a:solidFill>
                <a:srgbClr val="C00000"/>
              </a:solidFill>
            </a:endParaRPr>
          </a:p>
        </p:txBody>
      </p:sp>
      <p:sp>
        <p:nvSpPr>
          <p:cNvPr id="4" name="Rectangle 3"/>
          <p:cNvSpPr/>
          <p:nvPr/>
        </p:nvSpPr>
        <p:spPr>
          <a:xfrm rot="20154635">
            <a:off x="2841673" y="2367741"/>
            <a:ext cx="3384453" cy="1015663"/>
          </a:xfrm>
          <a:prstGeom prst="rect">
            <a:avLst/>
          </a:prstGeom>
          <a:noFill/>
        </p:spPr>
        <p:txBody>
          <a:bodyPr wrap="none" lIns="91440" tIns="45720" rIns="91440" bIns="45720">
            <a:spAutoFit/>
          </a:bodyPr>
          <a:lstStyle/>
          <a:p>
            <a:pPr algn="ctr"/>
            <a:r>
              <a:rPr lang="en-US" sz="6000" b="1" dirty="0" smtClean="0">
                <a:ln w="1905"/>
                <a:solidFill>
                  <a:srgbClr val="0070C0"/>
                </a:solidFill>
                <a:effectLst>
                  <a:innerShdw blurRad="69850" dist="43180" dir="5400000">
                    <a:srgbClr val="000000">
                      <a:alpha val="65000"/>
                    </a:srgbClr>
                  </a:innerShdw>
                </a:effectLst>
              </a:rPr>
              <a:t>P.O.S.D.</a:t>
            </a:r>
            <a:endParaRPr lang="en-US" sz="6000" b="1" cap="none" spc="0" dirty="0" smtClean="0">
              <a:ln w="1905"/>
              <a:solidFill>
                <a:srgbClr val="0070C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122333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905000"/>
            <a:ext cx="8001000" cy="4267200"/>
          </a:xfrm>
        </p:spPr>
        <p:txBody>
          <a:bodyPr/>
          <a:lstStyle/>
          <a:p>
            <a:pPr marL="0" indent="0">
              <a:buNone/>
            </a:pPr>
            <a:r>
              <a:rPr lang="en-US" sz="3000" i="1" dirty="0" smtClean="0"/>
              <a:t>“</a:t>
            </a:r>
            <a:r>
              <a:rPr lang="en-US" sz="3000" i="1" dirty="0"/>
              <a:t>Therefore I exhort first of all that supplications, prayers, intercessions, and giving of thanks be made for all men, for kings and all who are in authority, that we may lead a quiet and peaceable life in all godliness and reverence. For this is good and acceptable in the sight of God our Savior”  </a:t>
            </a:r>
            <a:r>
              <a:rPr lang="en-US" sz="3000" dirty="0"/>
              <a:t>1 Timothy 2:1-3</a:t>
            </a:r>
          </a:p>
          <a:p>
            <a:pPr marL="0" indent="0">
              <a:buNone/>
            </a:pPr>
            <a:endParaRPr lang="en-US" sz="2800" b="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My Role:  </a:t>
            </a:r>
            <a:r>
              <a:rPr lang="en-US" sz="4000" u="sng" dirty="0" smtClean="0">
                <a:solidFill>
                  <a:srgbClr val="C00000"/>
                </a:solidFill>
              </a:rPr>
              <a:t>PRAY</a:t>
            </a:r>
            <a:endParaRPr lang="en-US" sz="4000" u="sng" dirty="0">
              <a:solidFill>
                <a:srgbClr val="C00000"/>
              </a:solidFill>
            </a:endParaRPr>
          </a:p>
        </p:txBody>
      </p:sp>
    </p:spTree>
    <p:extLst>
      <p:ext uri="{BB962C8B-B14F-4D97-AF65-F5344CB8AC3E}">
        <p14:creationId xmlns:p14="http://schemas.microsoft.com/office/powerpoint/2010/main" val="289669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533400" y="381000"/>
            <a:ext cx="8001000" cy="914400"/>
          </a:xfrm>
        </p:spPr>
        <p:txBody>
          <a:bodyPr/>
          <a:lstStyle/>
          <a:p>
            <a:r>
              <a:rPr lang="en-US" sz="4000" dirty="0" smtClean="0">
                <a:solidFill>
                  <a:srgbClr val="C00000"/>
                </a:solidFill>
              </a:rPr>
              <a:t>Acts 6:1-4</a:t>
            </a:r>
            <a:endParaRPr lang="en-US" sz="4000" dirty="0">
              <a:solidFill>
                <a:srgbClr val="C00000"/>
              </a:solidFill>
            </a:endParaRPr>
          </a:p>
        </p:txBody>
      </p:sp>
      <p:sp>
        <p:nvSpPr>
          <p:cNvPr id="108547" name="Rectangle 3"/>
          <p:cNvSpPr>
            <a:spLocks noGrp="1" noChangeArrowheads="1"/>
          </p:cNvSpPr>
          <p:nvPr>
            <p:ph type="body" idx="1"/>
          </p:nvPr>
        </p:nvSpPr>
        <p:spPr/>
        <p:txBody>
          <a:bodyPr/>
          <a:lstStyle/>
          <a:p>
            <a:pPr marL="0" indent="0">
              <a:buNone/>
            </a:pPr>
            <a:r>
              <a:rPr lang="en-US" sz="3000" i="1" dirty="0" smtClean="0"/>
              <a:t>“Now </a:t>
            </a:r>
            <a:r>
              <a:rPr lang="en-US" sz="3000" i="1" dirty="0"/>
              <a:t>in those days, when the number of the disciples was multiplying, there arose a complaint against the Hebrews by the Hellenists, because their widows were neglected in the daily distribution.  Then the twelve summoned the multitude of the disciples and said, “It is not desirable that we should leave the word of God and serve tables</a:t>
            </a:r>
            <a:r>
              <a:rPr lang="en-US" sz="3000" i="1" dirty="0" smtClean="0"/>
              <a:t>.</a:t>
            </a:r>
            <a:endParaRPr lang="en-US" sz="3000" i="1" dirty="0"/>
          </a:p>
        </p:txBody>
      </p:sp>
    </p:spTree>
    <p:extLst>
      <p:ext uri="{BB962C8B-B14F-4D97-AF65-F5344CB8AC3E}">
        <p14:creationId xmlns:p14="http://schemas.microsoft.com/office/powerpoint/2010/main" val="7124911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905000"/>
            <a:ext cx="8001000" cy="4267200"/>
          </a:xfrm>
        </p:spPr>
        <p:txBody>
          <a:bodyPr/>
          <a:lstStyle/>
          <a:p>
            <a:pPr marL="0" indent="0">
              <a:buNone/>
            </a:pPr>
            <a:r>
              <a:rPr lang="en-US" sz="3000" i="1" dirty="0"/>
              <a:t>“Behold, the nations are as a drop in a bucket, and are counted as the small dust on the scales; look, He lifts up the isles as a very little thing.”  </a:t>
            </a:r>
            <a:r>
              <a:rPr lang="en-US" sz="3000" dirty="0"/>
              <a:t>Isaiah 40:15</a:t>
            </a:r>
          </a:p>
          <a:p>
            <a:pPr marL="0" indent="0">
              <a:buNone/>
            </a:pPr>
            <a:endParaRPr lang="en-US" sz="2800" b="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My Role:  </a:t>
            </a:r>
            <a:r>
              <a:rPr lang="en-US" sz="4000" u="sng" dirty="0" smtClean="0">
                <a:solidFill>
                  <a:srgbClr val="C00000"/>
                </a:solidFill>
              </a:rPr>
              <a:t>PRAY</a:t>
            </a:r>
            <a:endParaRPr lang="en-US" sz="4000" u="sng" dirty="0">
              <a:solidFill>
                <a:srgbClr val="C00000"/>
              </a:solidFill>
            </a:endParaRPr>
          </a:p>
        </p:txBody>
      </p:sp>
    </p:spTree>
    <p:extLst>
      <p:ext uri="{BB962C8B-B14F-4D97-AF65-F5344CB8AC3E}">
        <p14:creationId xmlns:p14="http://schemas.microsoft.com/office/powerpoint/2010/main" val="17494457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905000"/>
            <a:ext cx="8001000" cy="4267200"/>
          </a:xfrm>
        </p:spPr>
        <p:txBody>
          <a:bodyPr/>
          <a:lstStyle/>
          <a:p>
            <a:pPr marL="0" indent="0">
              <a:buNone/>
            </a:pPr>
            <a:r>
              <a:rPr lang="en-US" sz="3000" i="1" dirty="0" smtClean="0"/>
              <a:t>“</a:t>
            </a:r>
            <a:r>
              <a:rPr lang="en-US" sz="3000" i="1" dirty="0"/>
              <a:t>Therefore you must be subject, not only because of wrath but also for conscience’ sake. For because of this you also pay taxes, for they are God’s ministers attending continually to this very thing. Render therefore to all their due: taxes to whom taxes are due, customs to whom customs, fear to whom fear, honor to whom honor.”  </a:t>
            </a:r>
            <a:r>
              <a:rPr lang="en-US" sz="3000" dirty="0"/>
              <a:t>Romans </a:t>
            </a:r>
            <a:r>
              <a:rPr lang="en-US" sz="3000" dirty="0" smtClean="0"/>
              <a:t>13:5-7</a:t>
            </a:r>
            <a:endParaRPr lang="en-US" sz="3000"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My Role:  </a:t>
            </a:r>
            <a:r>
              <a:rPr lang="en-US" sz="4000" u="sng" dirty="0" smtClean="0">
                <a:solidFill>
                  <a:srgbClr val="C00000"/>
                </a:solidFill>
              </a:rPr>
              <a:t>OBEY</a:t>
            </a:r>
            <a:endParaRPr lang="en-US" sz="4000" u="sng" dirty="0">
              <a:solidFill>
                <a:srgbClr val="C00000"/>
              </a:solidFill>
            </a:endParaRPr>
          </a:p>
        </p:txBody>
      </p:sp>
    </p:spTree>
    <p:extLst>
      <p:ext uri="{BB962C8B-B14F-4D97-AF65-F5344CB8AC3E}">
        <p14:creationId xmlns:p14="http://schemas.microsoft.com/office/powerpoint/2010/main" val="21269279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905000"/>
            <a:ext cx="8001000" cy="4267200"/>
          </a:xfrm>
        </p:spPr>
        <p:txBody>
          <a:bodyPr/>
          <a:lstStyle/>
          <a:p>
            <a:pPr marL="0" indent="0">
              <a:buNone/>
            </a:pPr>
            <a:r>
              <a:rPr lang="en-US" sz="3000" i="1" dirty="0" smtClean="0"/>
              <a:t>“</a:t>
            </a:r>
            <a:r>
              <a:rPr lang="en-US" sz="3000" i="1" dirty="0"/>
              <a:t>You are the light of the world. A city that is set on a hill cannot be hidden.  Nor do they light a lamp and put it under a basket, but on a lampstand, and it gives light to all who are in the house.  Let your light so shine before men, that they may see your good works and glorify your Father in heaven.”  </a:t>
            </a:r>
            <a:r>
              <a:rPr lang="en-US" sz="3000" dirty="0"/>
              <a:t>Matthew 5:14-16</a:t>
            </a:r>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My Role:  </a:t>
            </a:r>
            <a:r>
              <a:rPr lang="en-US" sz="4000" u="sng" dirty="0" smtClean="0">
                <a:solidFill>
                  <a:srgbClr val="C00000"/>
                </a:solidFill>
              </a:rPr>
              <a:t>SAY</a:t>
            </a:r>
            <a:endParaRPr lang="en-US" sz="4000" u="sng" dirty="0">
              <a:solidFill>
                <a:srgbClr val="C00000"/>
              </a:solidFill>
            </a:endParaRPr>
          </a:p>
        </p:txBody>
      </p:sp>
    </p:spTree>
    <p:extLst>
      <p:ext uri="{BB962C8B-B14F-4D97-AF65-F5344CB8AC3E}">
        <p14:creationId xmlns:p14="http://schemas.microsoft.com/office/powerpoint/2010/main" val="7029080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1905000"/>
            <a:ext cx="8001000" cy="4267200"/>
          </a:xfrm>
        </p:spPr>
        <p:txBody>
          <a:bodyPr/>
          <a:lstStyle/>
          <a:p>
            <a:pPr marL="0" indent="0">
              <a:buNone/>
            </a:pPr>
            <a:r>
              <a:rPr lang="en-US" sz="3000" i="1" dirty="0" smtClean="0"/>
              <a:t>“…</a:t>
            </a:r>
            <a:r>
              <a:rPr lang="en-US" sz="3000" i="1" dirty="0"/>
              <a:t>if My people who are called by My name will humble themselves, and pray and seek My face, and turn from their wicked ways, then I will hear from heaven, and will forgive their sin and heal their land.”  </a:t>
            </a:r>
            <a:r>
              <a:rPr lang="en-US" sz="3000" dirty="0"/>
              <a:t>2 Chronicles 7:14</a:t>
            </a:r>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My Role:  </a:t>
            </a:r>
            <a:r>
              <a:rPr lang="en-US" sz="4000" u="sng" dirty="0" smtClean="0">
                <a:solidFill>
                  <a:srgbClr val="C00000"/>
                </a:solidFill>
              </a:rPr>
              <a:t>DISPLAY</a:t>
            </a:r>
            <a:endParaRPr lang="en-US" sz="4000" u="sng" dirty="0">
              <a:solidFill>
                <a:srgbClr val="C00000"/>
              </a:solidFill>
            </a:endParaRPr>
          </a:p>
        </p:txBody>
      </p:sp>
    </p:spTree>
    <p:extLst>
      <p:ext uri="{BB962C8B-B14F-4D97-AF65-F5344CB8AC3E}">
        <p14:creationId xmlns:p14="http://schemas.microsoft.com/office/powerpoint/2010/main" val="11848863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762000"/>
            <a:ext cx="8001000" cy="5410200"/>
          </a:xfrm>
        </p:spPr>
        <p:txBody>
          <a:bodyPr/>
          <a:lstStyle/>
          <a:p>
            <a:pPr marL="0" indent="0">
              <a:buNone/>
            </a:pPr>
            <a:r>
              <a:rPr lang="en-US" sz="2800" i="1" dirty="0" smtClean="0"/>
              <a:t>“</a:t>
            </a:r>
            <a:r>
              <a:rPr lang="en-US" sz="2800" i="1" dirty="0"/>
              <a:t>Therefore submit yourselves to every ordinance of man for the Lord’s sake, whether to the king as supreme, or to governors, as to those who are sent by him for the punishment of evildoers and for the praise of those who do good. For this is the will of God, that by doing good you may put to silence the ignorance of foolish men— as free, yet not using liberty as a cloak for vice, but as bondservants of God. Honor all people. Love the brotherhood. Fear God. Honor the king.”  </a:t>
            </a:r>
            <a:r>
              <a:rPr lang="en-US" sz="2800" dirty="0"/>
              <a:t>1 Peter 2:13-17</a:t>
            </a:r>
          </a:p>
        </p:txBody>
      </p:sp>
    </p:spTree>
    <p:extLst>
      <p:ext uri="{BB962C8B-B14F-4D97-AF65-F5344CB8AC3E}">
        <p14:creationId xmlns:p14="http://schemas.microsoft.com/office/powerpoint/2010/main" val="4111769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marL="0" indent="0">
              <a:buNone/>
            </a:pPr>
            <a:r>
              <a:rPr lang="en-US" sz="3000" i="1" dirty="0" smtClean="0"/>
              <a:t>…Therefore</a:t>
            </a:r>
            <a:r>
              <a:rPr lang="en-US" sz="3000" i="1" dirty="0"/>
              <a:t>, brethren, seek out from among you seven men of good reputation, full of the Holy Spirit and wisdom, whom we may appoint over this business; but we will give ourselves continually to prayer and to the ministry of the word.”</a:t>
            </a:r>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Acts 6:1-4</a:t>
            </a:r>
            <a:endParaRPr lang="en-US" sz="4000"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marL="0" indent="0">
              <a:buNone/>
            </a:pPr>
            <a:r>
              <a:rPr lang="en-US" sz="3000" i="1" dirty="0" smtClean="0"/>
              <a:t>…Therefore</a:t>
            </a:r>
            <a:r>
              <a:rPr lang="en-US" sz="3000" i="1" dirty="0"/>
              <a:t>, brethren, seek out from among you seven men of good reputation, full of the Holy Spirit and wisdom, whom we may appoint over this business; but we will give ourselves continually to prayer and to the ministry of the word</a:t>
            </a:r>
            <a:r>
              <a:rPr lang="en-US" sz="3000" i="1" dirty="0" smtClean="0"/>
              <a:t>.”</a:t>
            </a:r>
          </a:p>
          <a:p>
            <a:pPr marL="0" indent="0">
              <a:buNone/>
            </a:pPr>
            <a:endParaRPr lang="en-US" sz="2000" i="1" dirty="0"/>
          </a:p>
          <a:p>
            <a:pPr marL="0" indent="0" algn="ctr">
              <a:buNone/>
            </a:pPr>
            <a:r>
              <a:rPr lang="en-US" sz="3600" b="1" cap="all" dirty="0" smtClean="0">
                <a:solidFill>
                  <a:srgbClr val="0070C0"/>
                </a:solidFill>
                <a:effectLst>
                  <a:outerShdw blurRad="38100" dist="38100" dir="2700000" algn="tl">
                    <a:srgbClr val="000000">
                      <a:alpha val="43137"/>
                    </a:srgbClr>
                  </a:outerShdw>
                </a:effectLst>
              </a:rPr>
              <a:t>They knew who was in charge</a:t>
            </a:r>
            <a:endParaRPr lang="en-US" sz="3600" b="1" cap="all" dirty="0">
              <a:solidFill>
                <a:srgbClr val="0070C0"/>
              </a:solidFill>
              <a:effectLst>
                <a:outerShdw blurRad="38100" dist="38100" dir="2700000" algn="tl">
                  <a:srgbClr val="000000">
                    <a:alpha val="43137"/>
                  </a:srgbClr>
                </a:outerShdw>
              </a:effectLst>
            </a:endParaRPr>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Acts 6:1-4</a:t>
            </a:r>
            <a:endParaRPr lang="en-US" sz="4000" dirty="0">
              <a:solidFill>
                <a:srgbClr val="C00000"/>
              </a:solidFill>
            </a:endParaRPr>
          </a:p>
        </p:txBody>
      </p:sp>
    </p:spTree>
    <p:extLst>
      <p:ext uri="{BB962C8B-B14F-4D97-AF65-F5344CB8AC3E}">
        <p14:creationId xmlns:p14="http://schemas.microsoft.com/office/powerpoint/2010/main" val="2386858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marL="0" indent="0" algn="ctr">
              <a:buNone/>
            </a:pPr>
            <a:endParaRPr lang="en-US" sz="3000" i="1" dirty="0" smtClean="0"/>
          </a:p>
          <a:p>
            <a:pPr marL="0" indent="0" algn="ctr">
              <a:buNone/>
            </a:pPr>
            <a:r>
              <a:rPr lang="en-US" sz="3000" i="1" dirty="0" smtClean="0"/>
              <a:t>See Romans 13:1-7</a:t>
            </a:r>
            <a:endParaRPr lang="en-US" sz="3000" i="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Two Facts about Government</a:t>
            </a:r>
            <a:endParaRPr lang="en-US" sz="4000" dirty="0">
              <a:solidFill>
                <a:srgbClr val="C00000"/>
              </a:solidFill>
            </a:endParaRPr>
          </a:p>
        </p:txBody>
      </p:sp>
    </p:spTree>
    <p:extLst>
      <p:ext uri="{BB962C8B-B14F-4D97-AF65-F5344CB8AC3E}">
        <p14:creationId xmlns:p14="http://schemas.microsoft.com/office/powerpoint/2010/main" val="2386858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marL="0" indent="0">
              <a:buNone/>
            </a:pPr>
            <a:r>
              <a:rPr lang="en-US" sz="2800" i="1" baseline="30000" dirty="0" smtClean="0"/>
              <a:t>1</a:t>
            </a:r>
            <a:r>
              <a:rPr lang="en-US" sz="2800" i="1" dirty="0" smtClean="0"/>
              <a:t> </a:t>
            </a:r>
            <a:r>
              <a:rPr lang="en-US" sz="2800" i="1" dirty="0"/>
              <a:t>Let every soul be subject to the governing authorities. For there is no authority except from God, and the authorities that exist are appointed by God. </a:t>
            </a:r>
            <a:r>
              <a:rPr lang="en-US" sz="2800" i="1" baseline="30000" dirty="0"/>
              <a:t>2</a:t>
            </a:r>
            <a:r>
              <a:rPr lang="en-US" sz="2800" i="1" dirty="0"/>
              <a:t> Therefore whoever resists the authority resists the ordinance of God, and those who resist will bring judgment on themselves. </a:t>
            </a:r>
            <a:r>
              <a:rPr lang="en-US" sz="2800" i="1" baseline="30000" dirty="0"/>
              <a:t>3</a:t>
            </a:r>
            <a:r>
              <a:rPr lang="en-US" sz="2800" i="1" dirty="0"/>
              <a:t> For rulers are not a terror to good works, but to evil. Do you want to be unafraid of the authority? Do what is good, and you will have praise from the same. </a:t>
            </a:r>
            <a:endParaRPr lang="en-US" sz="2800" i="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Romans 13:1-7</a:t>
            </a:r>
            <a:endParaRPr lang="en-US" sz="4000" dirty="0">
              <a:solidFill>
                <a:srgbClr val="C00000"/>
              </a:solidFill>
            </a:endParaRPr>
          </a:p>
        </p:txBody>
      </p:sp>
    </p:spTree>
    <p:extLst>
      <p:ext uri="{BB962C8B-B14F-4D97-AF65-F5344CB8AC3E}">
        <p14:creationId xmlns:p14="http://schemas.microsoft.com/office/powerpoint/2010/main" val="36063038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marL="0" indent="0">
              <a:buNone/>
            </a:pPr>
            <a:r>
              <a:rPr lang="en-US" sz="2800" i="1" baseline="30000" dirty="0" smtClean="0"/>
              <a:t>4</a:t>
            </a:r>
            <a:r>
              <a:rPr lang="en-US" sz="2800" i="1" dirty="0" smtClean="0"/>
              <a:t> </a:t>
            </a:r>
            <a:r>
              <a:rPr lang="en-US" sz="2800" i="1" dirty="0"/>
              <a:t>For he is God’s minister to you for good. But if you do evil, be afraid; for he does not bear the sword in vain; for he is God’s minister, an avenger to execute wrath on him who practices evil. </a:t>
            </a:r>
            <a:r>
              <a:rPr lang="en-US" sz="2800" i="1" baseline="30000" dirty="0"/>
              <a:t>5</a:t>
            </a:r>
            <a:r>
              <a:rPr lang="en-US" sz="2800" i="1" dirty="0"/>
              <a:t> Therefore you must be subject, not only because of wrath but also for conscience’ sake. </a:t>
            </a:r>
            <a:r>
              <a:rPr lang="en-US" sz="2800" i="1" baseline="30000" dirty="0"/>
              <a:t>6</a:t>
            </a:r>
            <a:r>
              <a:rPr lang="en-US" sz="2800" i="1" dirty="0"/>
              <a:t> For because of this you also pay taxes, for they are God’s ministers attending continually to this very thing. </a:t>
            </a:r>
            <a:endParaRPr lang="en-US" sz="2800" i="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Romans 13:1-7</a:t>
            </a:r>
            <a:endParaRPr lang="en-US" sz="4000" dirty="0">
              <a:solidFill>
                <a:srgbClr val="C00000"/>
              </a:solidFill>
            </a:endParaRPr>
          </a:p>
        </p:txBody>
      </p:sp>
    </p:spTree>
    <p:extLst>
      <p:ext uri="{BB962C8B-B14F-4D97-AF65-F5344CB8AC3E}">
        <p14:creationId xmlns:p14="http://schemas.microsoft.com/office/powerpoint/2010/main" val="1178873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p:txBody>
          <a:bodyPr/>
          <a:lstStyle/>
          <a:p>
            <a:pPr marL="0" indent="0">
              <a:buNone/>
            </a:pPr>
            <a:r>
              <a:rPr lang="en-US" sz="2800" i="1" baseline="30000" dirty="0" smtClean="0"/>
              <a:t>7</a:t>
            </a:r>
            <a:r>
              <a:rPr lang="en-US" sz="2800" i="1" dirty="0" smtClean="0"/>
              <a:t> </a:t>
            </a:r>
            <a:r>
              <a:rPr lang="en-US" sz="2800" i="1" dirty="0"/>
              <a:t>Render therefore to all their due: taxes to whom taxes are due, customs to whom customs, fear to whom fear, honor to whom honor.</a:t>
            </a:r>
            <a:endParaRPr lang="en-US" sz="2800" i="1" dirty="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r>
              <a:rPr lang="en-US" sz="4000" dirty="0" smtClean="0">
                <a:solidFill>
                  <a:srgbClr val="C00000"/>
                </a:solidFill>
              </a:rPr>
              <a:t>Romans 13:1-7</a:t>
            </a:r>
            <a:endParaRPr lang="en-US" sz="4000" dirty="0">
              <a:solidFill>
                <a:srgbClr val="C00000"/>
              </a:solidFill>
            </a:endParaRPr>
          </a:p>
        </p:txBody>
      </p:sp>
    </p:spTree>
    <p:extLst>
      <p:ext uri="{BB962C8B-B14F-4D97-AF65-F5344CB8AC3E}">
        <p14:creationId xmlns:p14="http://schemas.microsoft.com/office/powerpoint/2010/main" val="846988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533400" y="685800"/>
            <a:ext cx="8001000" cy="5486400"/>
          </a:xfrm>
        </p:spPr>
        <p:txBody>
          <a:bodyPr/>
          <a:lstStyle/>
          <a:p>
            <a:pPr marL="0" indent="0">
              <a:buClr>
                <a:srgbClr val="C00000"/>
              </a:buClr>
              <a:buNone/>
            </a:pPr>
            <a:r>
              <a:rPr lang="en-US" sz="3600" b="1" dirty="0" smtClean="0">
                <a:solidFill>
                  <a:srgbClr val="C00000"/>
                </a:solidFill>
              </a:rPr>
              <a:t>Fact #1:  </a:t>
            </a:r>
            <a:r>
              <a:rPr lang="en-US" sz="3600" b="1" dirty="0" smtClean="0">
                <a:solidFill>
                  <a:srgbClr val="C00000"/>
                </a:solidFill>
              </a:rPr>
              <a:t>Human </a:t>
            </a:r>
            <a:r>
              <a:rPr lang="en-US" sz="3600" b="1" dirty="0" smtClean="0">
                <a:solidFill>
                  <a:srgbClr val="C00000"/>
                </a:solidFill>
              </a:rPr>
              <a:t>government is ordained by God, not man</a:t>
            </a:r>
          </a:p>
          <a:p>
            <a:pPr marL="0" indent="0">
              <a:buNone/>
            </a:pPr>
            <a:endParaRPr lang="en-US" sz="3000" b="1" dirty="0" smtClean="0"/>
          </a:p>
          <a:p>
            <a:pPr marL="400050" indent="0">
              <a:buNone/>
            </a:pPr>
            <a:r>
              <a:rPr lang="en-US" sz="2800" i="1" dirty="0" smtClean="0"/>
              <a:t>“For </a:t>
            </a:r>
            <a:r>
              <a:rPr lang="en-US" sz="2800" i="1" dirty="0"/>
              <a:t>there is no authority except from God, and the authorities that exist are appointed by God.  Therefore whoever resists the authority resists the ordinance of God, and those who resist will bring judgment on themselves.”  </a:t>
            </a:r>
            <a:r>
              <a:rPr lang="en-US" sz="2800" dirty="0"/>
              <a:t>Romans 13:1-2</a:t>
            </a:r>
            <a:endParaRPr lang="en-US" sz="3000" b="1" dirty="0" smtClean="0"/>
          </a:p>
        </p:txBody>
      </p:sp>
      <p:sp>
        <p:nvSpPr>
          <p:cNvPr id="6" name="Rectangle 2"/>
          <p:cNvSpPr txBox="1">
            <a:spLocks noChangeArrowheads="1"/>
          </p:cNvSpPr>
          <p:nvPr/>
        </p:nvSpPr>
        <p:spPr bwMode="auto">
          <a:xfrm>
            <a:off x="533400" y="381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Century Gothic" pitchFamily="34" charset="0"/>
              </a:defRPr>
            </a:lvl2pPr>
            <a:lvl3pPr algn="l" rtl="0" eaLnBrk="1" fontAlgn="base" hangingPunct="1">
              <a:spcBef>
                <a:spcPct val="0"/>
              </a:spcBef>
              <a:spcAft>
                <a:spcPct val="0"/>
              </a:spcAft>
              <a:defRPr sz="3200" b="1">
                <a:solidFill>
                  <a:srgbClr val="000000"/>
                </a:solidFill>
                <a:latin typeface="Century Gothic" pitchFamily="34" charset="0"/>
              </a:defRPr>
            </a:lvl3pPr>
            <a:lvl4pPr algn="l" rtl="0" eaLnBrk="1" fontAlgn="base" hangingPunct="1">
              <a:spcBef>
                <a:spcPct val="0"/>
              </a:spcBef>
              <a:spcAft>
                <a:spcPct val="0"/>
              </a:spcAft>
              <a:defRPr sz="3200" b="1">
                <a:solidFill>
                  <a:srgbClr val="000000"/>
                </a:solidFill>
                <a:latin typeface="Century Gothic" pitchFamily="34" charset="0"/>
              </a:defRPr>
            </a:lvl4pPr>
            <a:lvl5pPr algn="l" rtl="0" eaLnBrk="1" fontAlgn="base" hangingPunct="1">
              <a:spcBef>
                <a:spcPct val="0"/>
              </a:spcBef>
              <a:spcAft>
                <a:spcPct val="0"/>
              </a:spcAft>
              <a:defRPr sz="3200" b="1">
                <a:solidFill>
                  <a:srgbClr val="000000"/>
                </a:solidFill>
                <a:latin typeface="Century Gothic" pitchFamily="34" charset="0"/>
              </a:defRPr>
            </a:lvl5pPr>
            <a:lvl6pPr marL="457200" algn="l" rtl="0" eaLnBrk="1" fontAlgn="base" hangingPunct="1">
              <a:spcBef>
                <a:spcPct val="0"/>
              </a:spcBef>
              <a:spcAft>
                <a:spcPct val="0"/>
              </a:spcAft>
              <a:defRPr sz="3200" b="1">
                <a:solidFill>
                  <a:srgbClr val="000000"/>
                </a:solidFill>
                <a:latin typeface="Century Gothic" pitchFamily="34" charset="0"/>
              </a:defRPr>
            </a:lvl6pPr>
            <a:lvl7pPr marL="914400" algn="l" rtl="0" eaLnBrk="1" fontAlgn="base" hangingPunct="1">
              <a:spcBef>
                <a:spcPct val="0"/>
              </a:spcBef>
              <a:spcAft>
                <a:spcPct val="0"/>
              </a:spcAft>
              <a:defRPr sz="3200" b="1">
                <a:solidFill>
                  <a:srgbClr val="000000"/>
                </a:solidFill>
                <a:latin typeface="Century Gothic" pitchFamily="34" charset="0"/>
              </a:defRPr>
            </a:lvl7pPr>
            <a:lvl8pPr marL="1371600" algn="l" rtl="0" eaLnBrk="1" fontAlgn="base" hangingPunct="1">
              <a:spcBef>
                <a:spcPct val="0"/>
              </a:spcBef>
              <a:spcAft>
                <a:spcPct val="0"/>
              </a:spcAft>
              <a:defRPr sz="3200" b="1">
                <a:solidFill>
                  <a:srgbClr val="000000"/>
                </a:solidFill>
                <a:latin typeface="Century Gothic" pitchFamily="34" charset="0"/>
              </a:defRPr>
            </a:lvl8pPr>
            <a:lvl9pPr marL="1828800" algn="l" rtl="0" eaLnBrk="1" fontAlgn="base" hangingPunct="1">
              <a:spcBef>
                <a:spcPct val="0"/>
              </a:spcBef>
              <a:spcAft>
                <a:spcPct val="0"/>
              </a:spcAft>
              <a:defRPr sz="3200" b="1">
                <a:solidFill>
                  <a:srgbClr val="000000"/>
                </a:solidFill>
                <a:latin typeface="Century Gothic" pitchFamily="34" charset="0"/>
              </a:defRPr>
            </a:lvl9pPr>
          </a:lstStyle>
          <a:p>
            <a:endParaRPr lang="en-US" sz="4000" dirty="0">
              <a:solidFill>
                <a:srgbClr val="C00000"/>
              </a:solidFill>
            </a:endParaRPr>
          </a:p>
        </p:txBody>
      </p:sp>
    </p:spTree>
    <p:extLst>
      <p:ext uri="{BB962C8B-B14F-4D97-AF65-F5344CB8AC3E}">
        <p14:creationId xmlns:p14="http://schemas.microsoft.com/office/powerpoint/2010/main" val="2648373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01018374">
  <a:themeElements>
    <a:clrScheme name="Fireworks 9">
      <a:dk1>
        <a:srgbClr val="000099"/>
      </a:dk1>
      <a:lt1>
        <a:srgbClr val="FFFFFF"/>
      </a:lt1>
      <a:dk2>
        <a:srgbClr val="FFFFFF"/>
      </a:dk2>
      <a:lt2>
        <a:srgbClr val="99CCFF"/>
      </a:lt2>
      <a:accent1>
        <a:srgbClr val="0099CC"/>
      </a:accent1>
      <a:accent2>
        <a:srgbClr val="CC0000"/>
      </a:accent2>
      <a:accent3>
        <a:srgbClr val="FFFFFF"/>
      </a:accent3>
      <a:accent4>
        <a:srgbClr val="000082"/>
      </a:accent4>
      <a:accent5>
        <a:srgbClr val="AACAE2"/>
      </a:accent5>
      <a:accent6>
        <a:srgbClr val="B90000"/>
      </a:accent6>
      <a:hlink>
        <a:srgbClr val="0099FF"/>
      </a:hlink>
      <a:folHlink>
        <a:srgbClr val="66CCFF"/>
      </a:folHlink>
    </a:clrScheme>
    <a:fontScheme name="Firework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cs typeface="Times New Roman" pitchFamily="18"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
      <a:clrScheme name="Fireworks 7">
        <a:dk1>
          <a:srgbClr val="A50021"/>
        </a:dk1>
        <a:lt1>
          <a:srgbClr val="FFFFFF"/>
        </a:lt1>
        <a:dk2>
          <a:srgbClr val="FFFFFF"/>
        </a:dk2>
        <a:lt2>
          <a:srgbClr val="C27474"/>
        </a:lt2>
        <a:accent1>
          <a:srgbClr val="A50021"/>
        </a:accent1>
        <a:accent2>
          <a:srgbClr val="D19FA6"/>
        </a:accent2>
        <a:accent3>
          <a:srgbClr val="FFFFFF"/>
        </a:accent3>
        <a:accent4>
          <a:srgbClr val="8C001B"/>
        </a:accent4>
        <a:accent5>
          <a:srgbClr val="CFAAAB"/>
        </a:accent5>
        <a:accent6>
          <a:srgbClr val="BD9096"/>
        </a:accent6>
        <a:hlink>
          <a:srgbClr val="A50021"/>
        </a:hlink>
        <a:folHlink>
          <a:srgbClr val="FE1F08"/>
        </a:folHlink>
      </a:clrScheme>
      <a:clrMap bg1="lt1" tx1="dk1" bg2="lt2" tx2="dk2" accent1="accent1" accent2="accent2" accent3="accent3" accent4="accent4" accent5="accent5" accent6="accent6" hlink="hlink" folHlink="folHlink"/>
    </a:extraClrScheme>
    <a:extraClrScheme>
      <a:clrScheme name="Fireworks 8">
        <a:dk1>
          <a:srgbClr val="A50021"/>
        </a:dk1>
        <a:lt1>
          <a:srgbClr val="FFFFFF"/>
        </a:lt1>
        <a:dk2>
          <a:srgbClr val="FFFFFF"/>
        </a:dk2>
        <a:lt2>
          <a:srgbClr val="C27474"/>
        </a:lt2>
        <a:accent1>
          <a:srgbClr val="772F3B"/>
        </a:accent1>
        <a:accent2>
          <a:srgbClr val="D19FA6"/>
        </a:accent2>
        <a:accent3>
          <a:srgbClr val="FFFFFF"/>
        </a:accent3>
        <a:accent4>
          <a:srgbClr val="8C001B"/>
        </a:accent4>
        <a:accent5>
          <a:srgbClr val="BDADAF"/>
        </a:accent5>
        <a:accent6>
          <a:srgbClr val="BD9096"/>
        </a:accent6>
        <a:hlink>
          <a:srgbClr val="A50021"/>
        </a:hlink>
        <a:folHlink>
          <a:srgbClr val="FE1F08"/>
        </a:folHlink>
      </a:clrScheme>
      <a:clrMap bg1="lt1" tx1="dk1" bg2="lt2" tx2="dk2" accent1="accent1" accent2="accent2" accent3="accent3" accent4="accent4" accent5="accent5" accent6="accent6" hlink="hlink" folHlink="folHlink"/>
    </a:extraClrScheme>
    <a:extraClrScheme>
      <a:clrScheme name="Fireworks 9">
        <a:dk1>
          <a:srgbClr val="000099"/>
        </a:dk1>
        <a:lt1>
          <a:srgbClr val="FFFFFF"/>
        </a:lt1>
        <a:dk2>
          <a:srgbClr val="FFFFFF"/>
        </a:dk2>
        <a:lt2>
          <a:srgbClr val="99CCFF"/>
        </a:lt2>
        <a:accent1>
          <a:srgbClr val="0099CC"/>
        </a:accent1>
        <a:accent2>
          <a:srgbClr val="CC0000"/>
        </a:accent2>
        <a:accent3>
          <a:srgbClr val="FFFFFF"/>
        </a:accent3>
        <a:accent4>
          <a:srgbClr val="000082"/>
        </a:accent4>
        <a:accent5>
          <a:srgbClr val="AACAE2"/>
        </a:accent5>
        <a:accent6>
          <a:srgbClr val="B90000"/>
        </a:accent6>
        <a:hlink>
          <a:srgbClr val="0099FF"/>
        </a:hlink>
        <a:folHlink>
          <a:srgbClr val="66CC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01018374</Template>
  <TotalTime>213</TotalTime>
  <Words>1369</Words>
  <Application>Microsoft Office PowerPoint</Application>
  <PresentationFormat>On-screen Show (4:3)</PresentationFormat>
  <Paragraphs>61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01018374</vt:lpstr>
      <vt:lpstr>One Nation Under God</vt:lpstr>
      <vt:lpstr>Acts 6:1-4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50 States: [Name of Your State]</dc:title>
  <dc:creator>Fr. Anthony Messeh</dc:creator>
  <cp:lastModifiedBy>Fr. Anthony Messeh</cp:lastModifiedBy>
  <cp:revision>8</cp:revision>
  <cp:lastPrinted>2001-06-01T13:12:48Z</cp:lastPrinted>
  <dcterms:created xsi:type="dcterms:W3CDTF">2011-07-02T14:01:43Z</dcterms:created>
  <dcterms:modified xsi:type="dcterms:W3CDTF">2011-07-02T20:32:55Z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TC010183741033</vt:lpwstr>
  </property>
</Properties>
</file>