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79" r:id="rId7"/>
    <p:sldId id="293" r:id="rId8"/>
    <p:sldId id="281" r:id="rId9"/>
    <p:sldId id="294" r:id="rId10"/>
    <p:sldId id="295" r:id="rId11"/>
    <p:sldId id="280" r:id="rId12"/>
    <p:sldId id="296" r:id="rId13"/>
    <p:sldId id="282" r:id="rId14"/>
    <p:sldId id="297" r:id="rId15"/>
    <p:sldId id="298" r:id="rId16"/>
    <p:sldId id="300" r:id="rId17"/>
    <p:sldId id="301" r:id="rId18"/>
    <p:sldId id="263" r:id="rId19"/>
    <p:sldId id="303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1A8E9D6-CBA9-4282-A262-1954BF546C33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8D8BECA-B52F-432D-BBBC-F932846B0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1600200"/>
            <a:ext cx="4572000" cy="1927225"/>
          </a:xfrm>
        </p:spPr>
        <p:txBody>
          <a:bodyPr/>
          <a:lstStyle/>
          <a:p>
            <a:r>
              <a:rPr lang="en-US" sz="5000" dirty="0" smtClean="0"/>
              <a:t>Quit Living in fear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733800"/>
            <a:ext cx="3657600" cy="1752600"/>
          </a:xfrm>
        </p:spPr>
        <p:txBody>
          <a:bodyPr/>
          <a:lstStyle/>
          <a:p>
            <a:r>
              <a:rPr lang="en-US" dirty="0" smtClean="0"/>
              <a:t>February 13, 2011</a:t>
            </a:r>
          </a:p>
          <a:p>
            <a:r>
              <a:rPr lang="en-US" smtClean="0"/>
              <a:t>Part 3</a:t>
            </a:r>
            <a:endParaRPr lang="en-US" dirty="0"/>
          </a:p>
        </p:txBody>
      </p:sp>
      <p:pic>
        <p:nvPicPr>
          <p:cNvPr id="4" name="Picture 3" descr="http://1.bp.blogspot.com/_hXEC3OaAiGE/TOWzwdAod2I/AAAAAAAABq4/vAtdqSw40eo/s1600/i_quit_mal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72570"/>
            <a:ext cx="3681413" cy="4943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836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 your “</a:t>
            </a:r>
            <a:r>
              <a:rPr lang="en-US" b="1" i="1" dirty="0"/>
              <a:t>what ifs</a:t>
            </a:r>
            <a:r>
              <a:rPr lang="en-US" b="1" dirty="0"/>
              <a:t>” matter?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400" b="1" dirty="0" smtClean="0">
                <a:latin typeface="Cambria" pitchFamily="18" charset="0"/>
              </a:rPr>
              <a:t>What you fear reveals what you </a:t>
            </a:r>
            <a:r>
              <a:rPr lang="en-US" sz="3400" b="1" u="sng" dirty="0" smtClean="0">
                <a:latin typeface="Cambria" pitchFamily="18" charset="0"/>
              </a:rPr>
              <a:t>VALUE MOST</a:t>
            </a:r>
            <a:r>
              <a:rPr lang="en-US" sz="3400" b="1" dirty="0" smtClean="0">
                <a:latin typeface="Cambria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sz="3200" dirty="0">
              <a:latin typeface="Cambria" pitchFamily="18" charset="0"/>
            </a:endParaRPr>
          </a:p>
          <a:p>
            <a:pPr marL="514350" indent="-514350">
              <a:buAutoNum type="arabicPeriod"/>
            </a:pPr>
            <a:r>
              <a:rPr lang="en-US" sz="3400" b="1" dirty="0" smtClean="0">
                <a:latin typeface="Cambria" pitchFamily="18" charset="0"/>
              </a:rPr>
              <a:t>What you fear reveals where you </a:t>
            </a:r>
            <a:r>
              <a:rPr lang="en-US" sz="3400" b="1" u="sng" dirty="0" smtClean="0">
                <a:latin typeface="Cambria" pitchFamily="18" charset="0"/>
              </a:rPr>
              <a:t>TRUST LEAST.</a:t>
            </a:r>
          </a:p>
        </p:txBody>
      </p:sp>
    </p:spTree>
    <p:extLst>
      <p:ext uri="{BB962C8B-B14F-4D97-AF65-F5344CB8AC3E}">
        <p14:creationId xmlns:p14="http://schemas.microsoft.com/office/powerpoint/2010/main" xmlns="" val="6881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Facing the “</a:t>
            </a:r>
            <a:r>
              <a:rPr lang="en-US" b="1" i="1" dirty="0" smtClean="0"/>
              <a:t>what ifs</a:t>
            </a:r>
            <a:r>
              <a:rPr lang="en-US" b="1" dirty="0" smtClean="0"/>
              <a:t>” of fear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US" sz="3200" b="1" u="sng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8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Facing the “</a:t>
            </a:r>
            <a:r>
              <a:rPr lang="en-US" b="1" i="1" dirty="0" smtClean="0"/>
              <a:t>what ifs</a:t>
            </a:r>
            <a:r>
              <a:rPr lang="en-US" b="1" dirty="0" smtClean="0"/>
              <a:t>” of fear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b="1" u="sng" dirty="0" smtClean="0">
                <a:latin typeface="Cambria" pitchFamily="18" charset="0"/>
              </a:rPr>
              <a:t>Acknowledge</a:t>
            </a:r>
            <a:r>
              <a:rPr lang="en-US" sz="3600" b="1" dirty="0" smtClean="0">
                <a:latin typeface="Cambria" pitchFamily="18" charset="0"/>
              </a:rPr>
              <a:t> your fear and choose to </a:t>
            </a:r>
            <a:r>
              <a:rPr lang="en-US" sz="3600" b="1" u="sng" dirty="0" smtClean="0">
                <a:latin typeface="Cambria" pitchFamily="18" charset="0"/>
              </a:rPr>
              <a:t>trust God.</a:t>
            </a:r>
          </a:p>
          <a:p>
            <a:pPr marL="514350" indent="-514350">
              <a:buAutoNum type="arabicPeriod"/>
            </a:pPr>
            <a:endParaRPr lang="en-US" sz="3200" b="1" u="sng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15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Psalm 56:2-4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“My slanderers pursue me all day long; many are attacking me in their pride. When I am afraid, I will trust in you. In God, whose word I praise, in God I trust; I will not be afraid. What can mortal man do to me</a:t>
            </a:r>
            <a:r>
              <a:rPr lang="en-US" sz="3200" i="1" dirty="0" smtClean="0">
                <a:latin typeface="Cambria" pitchFamily="18" charset="0"/>
              </a:rPr>
              <a:t>?”</a:t>
            </a:r>
            <a:endParaRPr lang="en-US" sz="32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5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Matthew 10:28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“And do not fear those who kill the body but cannot kill the soul</a:t>
            </a:r>
            <a:r>
              <a:rPr lang="en-US" sz="3200" i="1" dirty="0" smtClean="0">
                <a:latin typeface="Cambria" pitchFamily="18" charset="0"/>
              </a:rPr>
              <a:t>”</a:t>
            </a:r>
            <a:endParaRPr lang="en-US" sz="32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28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Facing the “</a:t>
            </a:r>
            <a:r>
              <a:rPr lang="en-US" b="1" i="1" dirty="0" smtClean="0"/>
              <a:t>what ifs</a:t>
            </a:r>
            <a:r>
              <a:rPr lang="en-US" b="1" dirty="0" smtClean="0"/>
              <a:t>” of fear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600" b="1" dirty="0" smtClean="0">
                <a:latin typeface="Cambria" pitchFamily="18" charset="0"/>
              </a:rPr>
              <a:t>Acknowledge your fear and choose to trust God.</a:t>
            </a:r>
          </a:p>
          <a:p>
            <a:pPr marL="514350" indent="-514350">
              <a:buAutoNum type="arabicPeriod"/>
            </a:pPr>
            <a:endParaRPr lang="en-US" sz="3600" b="1" dirty="0" smtClean="0">
              <a:latin typeface="Cambria" pitchFamily="18" charset="0"/>
            </a:endParaRPr>
          </a:p>
          <a:p>
            <a:pPr marL="514350" indent="-514350">
              <a:buAutoNum type="arabicPeriod"/>
            </a:pPr>
            <a:r>
              <a:rPr lang="en-US" sz="3600" b="1" u="sng" dirty="0" smtClean="0">
                <a:latin typeface="Cambria" pitchFamily="18" charset="0"/>
              </a:rPr>
              <a:t>Seek God</a:t>
            </a:r>
            <a:r>
              <a:rPr lang="en-US" sz="3600" b="1" dirty="0" smtClean="0">
                <a:latin typeface="Cambria" pitchFamily="18" charset="0"/>
              </a:rPr>
              <a:t> until He takes away your fears.</a:t>
            </a:r>
            <a:endParaRPr lang="en-US" sz="3600" b="1" u="sng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23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Psalm 34:4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“I sought the LORD, and He heard me, and delivered me from all my fears</a:t>
            </a:r>
            <a:r>
              <a:rPr lang="en-US" sz="3200" i="1" dirty="0" smtClean="0">
                <a:latin typeface="Cambria" pitchFamily="18" charset="0"/>
              </a:rPr>
              <a:t>.”</a:t>
            </a:r>
            <a:endParaRPr lang="en-US" sz="32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0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"I have never known more than fifteen minutes of anxiety or fear. Whenever I feel fearful emotions overtaking me I just close my eyes and thank God that he is still on the throne reigning over everything and I take comfort in His control over all the affairs of my life.”</a:t>
            </a:r>
          </a:p>
        </p:txBody>
      </p:sp>
    </p:spTree>
    <p:extLst>
      <p:ext uri="{BB962C8B-B14F-4D97-AF65-F5344CB8AC3E}">
        <p14:creationId xmlns:p14="http://schemas.microsoft.com/office/powerpoint/2010/main" xmlns="" val="30240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0282987">
            <a:off x="527529" y="1420071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017456">
            <a:off x="3913824" y="3879162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5173476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1752600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1096507">
            <a:off x="41020" y="4276471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76400" y="2768407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8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800" b="1" i="1" dirty="0" smtClean="0">
                <a:latin typeface="Cambria" pitchFamily="18" charset="0"/>
              </a:rPr>
              <a:t>“</a:t>
            </a:r>
            <a:r>
              <a:rPr lang="en-US" sz="3800" b="1" i="1" dirty="0">
                <a:latin typeface="Cambria" pitchFamily="18" charset="0"/>
              </a:rPr>
              <a:t>I sought the LORD, </a:t>
            </a:r>
            <a:endParaRPr lang="en-US" sz="3800" b="1" i="1" dirty="0" smtClean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sz="3800" b="1" i="1" dirty="0" smtClean="0">
                <a:latin typeface="Cambria" pitchFamily="18" charset="0"/>
              </a:rPr>
              <a:t>and </a:t>
            </a:r>
            <a:r>
              <a:rPr lang="en-US" sz="3800" b="1" i="1" dirty="0">
                <a:latin typeface="Cambria" pitchFamily="18" charset="0"/>
              </a:rPr>
              <a:t>He heard me, </a:t>
            </a:r>
            <a:endParaRPr lang="en-US" sz="3800" b="1" i="1" dirty="0" smtClean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sz="3800" b="1" i="1" dirty="0" smtClean="0">
                <a:latin typeface="Cambria" pitchFamily="18" charset="0"/>
              </a:rPr>
              <a:t>and </a:t>
            </a:r>
            <a:r>
              <a:rPr lang="en-US" sz="3800" b="1" i="1" dirty="0">
                <a:latin typeface="Cambria" pitchFamily="18" charset="0"/>
              </a:rPr>
              <a:t>delivered me from all my fears.”  </a:t>
            </a:r>
            <a:endParaRPr lang="en-US" sz="3800" b="1" i="1" dirty="0" smtClean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sz="3400" b="1" dirty="0" smtClean="0">
                <a:latin typeface="Cambria" pitchFamily="18" charset="0"/>
              </a:rPr>
              <a:t>Psalm </a:t>
            </a:r>
            <a:r>
              <a:rPr lang="en-US" sz="3400" b="1" dirty="0">
                <a:latin typeface="Cambria" pitchFamily="18" charset="0"/>
              </a:rPr>
              <a:t>34:4</a:t>
            </a:r>
            <a:endParaRPr lang="en-US" sz="3400" b="1" dirty="0" smtClean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 rot="20282987">
            <a:off x="44673" y="658071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017456">
            <a:off x="3380425" y="5872328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5173476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1449" y="457200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1096507">
            <a:off x="63767" y="5494679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381000" y="2057400"/>
            <a:ext cx="8610600" cy="3200400"/>
          </a:xfrm>
          <a:prstGeom prst="ellipse">
            <a:avLst/>
          </a:prstGeom>
          <a:noFill/>
          <a:ln w="53975" cmpd="sng">
            <a:solidFill>
              <a:schemeClr val="accent1">
                <a:shade val="50000"/>
              </a:schemeClr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829270"/>
            <a:ext cx="4923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But what if…?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054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91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 smtClean="0">
                <a:latin typeface="Cambria" pitchFamily="18" charset="0"/>
              </a:rPr>
              <a:t>What are your hidden fears?</a:t>
            </a:r>
            <a:endParaRPr lang="en-US" sz="3600" b="1" i="1" dirty="0">
              <a:latin typeface="Cambria" pitchFamily="18" charset="0"/>
            </a:endParaRPr>
          </a:p>
        </p:txBody>
      </p:sp>
      <p:pic>
        <p:nvPicPr>
          <p:cNvPr id="1028" name="Picture 4" descr="http://www.personalbrandingblog.com/wp-content/uploads/2010/10/fe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924800" cy="475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40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i="1" dirty="0">
                <a:latin typeface="Cambria" pitchFamily="18" charset="0"/>
              </a:rPr>
              <a:t>“For you did not receive the spirit of bondage again to fear, but you received the Spirit of adoption by whom we cry out, "Abba, Father."” </a:t>
            </a:r>
            <a:r>
              <a:rPr lang="en-US" sz="3600" i="1" dirty="0" smtClean="0">
                <a:latin typeface="Cambria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3000" dirty="0" smtClean="0">
                <a:latin typeface="Cambria" pitchFamily="18" charset="0"/>
              </a:rPr>
              <a:t>Romans 8:15</a:t>
            </a:r>
            <a:endParaRPr lang="en-US" sz="3000" b="1" u="sng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Life’s Most Common Fears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_____ </a:t>
            </a:r>
            <a:r>
              <a:rPr lang="en-US" sz="3200" dirty="0">
                <a:latin typeface="Cambria" pitchFamily="18" charset="0"/>
              </a:rPr>
              <a:t>Fear of Loss</a:t>
            </a:r>
          </a:p>
          <a:p>
            <a:pPr marL="0" indent="0">
              <a:buNone/>
            </a:pPr>
            <a:endParaRPr lang="en-US" sz="3200" i="1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200" i="1" dirty="0" smtClean="0">
                <a:latin typeface="Cambria" pitchFamily="18" charset="0"/>
              </a:rPr>
              <a:t>_____ </a:t>
            </a:r>
            <a:r>
              <a:rPr lang="en-US" sz="3200" dirty="0">
                <a:latin typeface="Cambria" pitchFamily="18" charset="0"/>
              </a:rPr>
              <a:t>Fear of </a:t>
            </a:r>
            <a:r>
              <a:rPr lang="en-US" sz="3200" dirty="0" smtClean="0">
                <a:latin typeface="Cambria" pitchFamily="18" charset="0"/>
              </a:rPr>
              <a:t>Failure</a:t>
            </a: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_____ </a:t>
            </a:r>
            <a:r>
              <a:rPr lang="en-US" sz="3200" dirty="0">
                <a:latin typeface="Cambria" pitchFamily="18" charset="0"/>
              </a:rPr>
              <a:t>Fear of </a:t>
            </a:r>
            <a:r>
              <a:rPr lang="en-US" sz="3200" dirty="0" smtClean="0">
                <a:latin typeface="Cambria" pitchFamily="18" charset="0"/>
              </a:rPr>
              <a:t>Rejection</a:t>
            </a: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_____ </a:t>
            </a:r>
            <a:r>
              <a:rPr lang="en-US" sz="3200" dirty="0">
                <a:latin typeface="Cambria" pitchFamily="18" charset="0"/>
              </a:rPr>
              <a:t>Fear of </a:t>
            </a:r>
            <a:r>
              <a:rPr lang="en-US" sz="3200" dirty="0" smtClean="0">
                <a:latin typeface="Cambria" pitchFamily="18" charset="0"/>
              </a:rPr>
              <a:t>the Unknown</a:t>
            </a: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38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 Timothy 1:7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>
                <a:latin typeface="Cambria" pitchFamily="18" charset="0"/>
              </a:rPr>
              <a:t>“For God has not given us a spirit of fear, but of power and of love and of a sound mind</a:t>
            </a:r>
            <a:r>
              <a:rPr lang="en-US" sz="3600" dirty="0" smtClean="0">
                <a:latin typeface="Cambria" pitchFamily="18" charset="0"/>
              </a:rPr>
              <a:t>.”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8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fear?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US" sz="3200" b="1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b="1" dirty="0" smtClean="0">
              <a:latin typeface="Cambria" pitchFamily="18" charset="0"/>
            </a:endParaRPr>
          </a:p>
        </p:txBody>
      </p:sp>
      <p:pic>
        <p:nvPicPr>
          <p:cNvPr id="2050" name="Picture 2" descr="http://www.freeuni.edu.ge/shortprograms/blog/wp-content/uploads/2008/12/fea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5486400" cy="421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8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fear?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00" b="1" dirty="0" smtClean="0">
                <a:latin typeface="Cambria" pitchFamily="18" charset="0"/>
              </a:rPr>
              <a:t>Fear is placing faith in the “</a:t>
            </a:r>
            <a:r>
              <a:rPr lang="en-US" sz="3400" b="1" u="sng" dirty="0" smtClean="0">
                <a:latin typeface="Cambria" pitchFamily="18" charset="0"/>
              </a:rPr>
              <a:t>WHAT IFS?</a:t>
            </a:r>
            <a:r>
              <a:rPr lang="en-US" sz="3400" b="1" dirty="0" smtClean="0">
                <a:latin typeface="Cambria" pitchFamily="18" charset="0"/>
              </a:rPr>
              <a:t>”</a:t>
            </a:r>
            <a:endParaRPr lang="en-US" sz="3400" b="1" dirty="0">
              <a:latin typeface="Cambria" pitchFamily="18" charset="0"/>
            </a:endParaRPr>
          </a:p>
          <a:p>
            <a:pPr marL="514350" indent="-514350">
              <a:buAutoNum type="arabicPeriod"/>
            </a:pPr>
            <a:endParaRPr lang="en-US" sz="3200" b="1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b="1" dirty="0" smtClean="0">
              <a:latin typeface="Cambria" pitchFamily="18" charset="0"/>
            </a:endParaRPr>
          </a:p>
        </p:txBody>
      </p:sp>
      <p:pic>
        <p:nvPicPr>
          <p:cNvPr id="3074" name="Picture 2" descr="http://nofatclips.com/02007/10/15/puppet/whati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16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fear?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00" b="1" dirty="0" smtClean="0">
                <a:latin typeface="Cambria" pitchFamily="18" charset="0"/>
              </a:rPr>
              <a:t>Fear is placing faith in the “</a:t>
            </a:r>
            <a:r>
              <a:rPr lang="en-US" sz="3400" b="1" u="sng" dirty="0" smtClean="0">
                <a:latin typeface="Cambria" pitchFamily="18" charset="0"/>
              </a:rPr>
              <a:t>WHAT IFS?</a:t>
            </a:r>
            <a:r>
              <a:rPr lang="en-US" sz="3400" b="1" dirty="0" smtClean="0">
                <a:latin typeface="Cambria" pitchFamily="18" charset="0"/>
              </a:rPr>
              <a:t>”</a:t>
            </a:r>
          </a:p>
          <a:p>
            <a:pPr marL="0" indent="0" algn="ctr">
              <a:buNone/>
            </a:pPr>
            <a:endParaRPr lang="en-US" sz="3200" b="1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sz="3200" i="1" dirty="0">
                <a:latin typeface="Cambria" pitchFamily="18" charset="0"/>
              </a:rPr>
              <a:t>“Moses answered, "What if they do not believe me or listen to me and say, 'The Lord did not appear to you'?"  </a:t>
            </a:r>
            <a:r>
              <a:rPr lang="en-US" sz="3200" dirty="0">
                <a:latin typeface="Cambria" pitchFamily="18" charset="0"/>
              </a:rPr>
              <a:t>Exodus 4:1</a:t>
            </a:r>
          </a:p>
          <a:p>
            <a:pPr marL="514350" indent="-514350">
              <a:buAutoNum type="arabicPeriod"/>
            </a:pPr>
            <a:endParaRPr lang="en-US" sz="3200" b="1" dirty="0">
              <a:latin typeface="Cambria" pitchFamily="18" charset="0"/>
            </a:endParaRPr>
          </a:p>
          <a:p>
            <a:pPr marL="0" indent="0">
              <a:buNone/>
            </a:pPr>
            <a:endParaRPr lang="en-US" sz="3200" b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40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do your “</a:t>
            </a:r>
            <a:r>
              <a:rPr lang="en-US" b="1" i="1" dirty="0" smtClean="0"/>
              <a:t>what ifs</a:t>
            </a:r>
            <a:r>
              <a:rPr lang="en-US" b="1" dirty="0" smtClean="0"/>
              <a:t>” matter?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US" sz="3400" b="1" u="sng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2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do your “</a:t>
            </a:r>
            <a:r>
              <a:rPr lang="en-US" b="1" i="1" dirty="0"/>
              <a:t>what ifs</a:t>
            </a:r>
            <a:r>
              <a:rPr lang="en-US" b="1" dirty="0"/>
              <a:t>” matter?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400" b="1" dirty="0" smtClean="0">
                <a:latin typeface="Cambria" pitchFamily="18" charset="0"/>
              </a:rPr>
              <a:t>What you fear reveals what you </a:t>
            </a:r>
            <a:r>
              <a:rPr lang="en-US" sz="3400" b="1" u="sng" dirty="0" smtClean="0">
                <a:latin typeface="Cambria" pitchFamily="18" charset="0"/>
              </a:rPr>
              <a:t>VALUE MOST</a:t>
            </a:r>
            <a:r>
              <a:rPr lang="en-US" sz="3400" b="1" dirty="0" smtClean="0">
                <a:latin typeface="Cambria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1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85</TotalTime>
  <Words>483</Words>
  <Application>Microsoft Office PowerPoint</Application>
  <PresentationFormat>On-screen Show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Quit Living in fear</vt:lpstr>
      <vt:lpstr>Slide 2</vt:lpstr>
      <vt:lpstr>Life’s Most Common Fears</vt:lpstr>
      <vt:lpstr>2 Timothy 1:7</vt:lpstr>
      <vt:lpstr>What is fear?</vt:lpstr>
      <vt:lpstr>What is fear?</vt:lpstr>
      <vt:lpstr>What is fear?</vt:lpstr>
      <vt:lpstr>Why do your “what ifs” matter?</vt:lpstr>
      <vt:lpstr>Why do your “what ifs” matter?</vt:lpstr>
      <vt:lpstr>Why do your “what ifs” matter?</vt:lpstr>
      <vt:lpstr>Facing the “what ifs” of fear</vt:lpstr>
      <vt:lpstr>Facing the “what ifs” of fear</vt:lpstr>
      <vt:lpstr>Psalm 56:2-4</vt:lpstr>
      <vt:lpstr>Matthew 10:28</vt:lpstr>
      <vt:lpstr>Facing the “what ifs” of fear</vt:lpstr>
      <vt:lpstr>Psalm 34:4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Quit making excuses</dc:title>
  <dc:creator>Fr. Anthony Messeh</dc:creator>
  <cp:lastModifiedBy> </cp:lastModifiedBy>
  <cp:revision>15</cp:revision>
  <dcterms:created xsi:type="dcterms:W3CDTF">2011-01-30T03:08:21Z</dcterms:created>
  <dcterms:modified xsi:type="dcterms:W3CDTF">2011-02-13T13:14:52Z</dcterms:modified>
</cp:coreProperties>
</file>