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5" r:id="rId7"/>
    <p:sldId id="262" r:id="rId8"/>
    <p:sldId id="263" r:id="rId9"/>
    <p:sldId id="264"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18DE832-156A-48D1-8240-E31E7B61BEED}" type="datetimeFigureOut">
              <a:rPr lang="en-US" smtClean="0"/>
              <a:t>1/15/2011</a:t>
            </a:fld>
            <a:endParaRPr lang="en-US"/>
          </a:p>
        </p:txBody>
      </p:sp>
      <p:sp>
        <p:nvSpPr>
          <p:cNvPr id="16" name="Slide Number Placeholder 15"/>
          <p:cNvSpPr>
            <a:spLocks noGrp="1"/>
          </p:cNvSpPr>
          <p:nvPr>
            <p:ph type="sldNum" sz="quarter" idx="11"/>
          </p:nvPr>
        </p:nvSpPr>
        <p:spPr/>
        <p:txBody>
          <a:bodyPr/>
          <a:lstStyle/>
          <a:p>
            <a:fld id="{1FDE2943-52C4-4E5C-9481-FD65D712839F}"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8DE832-156A-48D1-8240-E31E7B61BEE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E2943-52C4-4E5C-9481-FD65D71283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8DE832-156A-48D1-8240-E31E7B61BEE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E2943-52C4-4E5C-9481-FD65D71283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C18DE832-156A-48D1-8240-E31E7B61BEED}" type="datetimeFigureOut">
              <a:rPr lang="en-US" smtClean="0"/>
              <a:t>1/15/2011</a:t>
            </a:fld>
            <a:endParaRPr lang="en-US"/>
          </a:p>
        </p:txBody>
      </p:sp>
      <p:sp>
        <p:nvSpPr>
          <p:cNvPr id="15" name="Slide Number Placeholder 14"/>
          <p:cNvSpPr>
            <a:spLocks noGrp="1"/>
          </p:cNvSpPr>
          <p:nvPr>
            <p:ph type="sldNum" sz="quarter" idx="15"/>
          </p:nvPr>
        </p:nvSpPr>
        <p:spPr/>
        <p:txBody>
          <a:bodyPr/>
          <a:lstStyle>
            <a:lvl1pPr algn="ctr">
              <a:defRPr/>
            </a:lvl1pPr>
          </a:lstStyle>
          <a:p>
            <a:fld id="{1FDE2943-52C4-4E5C-9481-FD65D712839F}"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18DE832-156A-48D1-8240-E31E7B61BEED}" type="datetimeFigureOut">
              <a:rPr lang="en-US" smtClean="0"/>
              <a:t>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DE2943-52C4-4E5C-9481-FD65D712839F}"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18DE832-156A-48D1-8240-E31E7B61BEED}" type="datetimeFigureOut">
              <a:rPr lang="en-US" smtClean="0"/>
              <a:t>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DE2943-52C4-4E5C-9481-FD65D712839F}"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FDE2943-52C4-4E5C-9481-FD65D712839F}"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C18DE832-156A-48D1-8240-E31E7B61BEED}" type="datetimeFigureOut">
              <a:rPr lang="en-US" smtClean="0"/>
              <a:t>1/15/2011</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18DE832-156A-48D1-8240-E31E7B61BEED}" type="datetimeFigureOut">
              <a:rPr lang="en-US" smtClean="0"/>
              <a:t>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DE2943-52C4-4E5C-9481-FD65D712839F}"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DE832-156A-48D1-8240-E31E7B61BEED}" type="datetimeFigureOut">
              <a:rPr lang="en-US" smtClean="0"/>
              <a:t>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DE2943-52C4-4E5C-9481-FD65D71283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C18DE832-156A-48D1-8240-E31E7B61BEED}" type="datetimeFigureOut">
              <a:rPr lang="en-US" smtClean="0"/>
              <a:t>1/15/2011</a:t>
            </a:fld>
            <a:endParaRPr lang="en-US"/>
          </a:p>
        </p:txBody>
      </p:sp>
      <p:sp>
        <p:nvSpPr>
          <p:cNvPr id="9" name="Slide Number Placeholder 8"/>
          <p:cNvSpPr>
            <a:spLocks noGrp="1"/>
          </p:cNvSpPr>
          <p:nvPr>
            <p:ph type="sldNum" sz="quarter" idx="15"/>
          </p:nvPr>
        </p:nvSpPr>
        <p:spPr/>
        <p:txBody>
          <a:bodyPr/>
          <a:lstStyle/>
          <a:p>
            <a:fld id="{1FDE2943-52C4-4E5C-9481-FD65D712839F}"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C18DE832-156A-48D1-8240-E31E7B61BEED}" type="datetimeFigureOut">
              <a:rPr lang="en-US" smtClean="0"/>
              <a:t>1/15/2011</a:t>
            </a:fld>
            <a:endParaRPr lang="en-US"/>
          </a:p>
        </p:txBody>
      </p:sp>
      <p:sp>
        <p:nvSpPr>
          <p:cNvPr id="9" name="Slide Number Placeholder 8"/>
          <p:cNvSpPr>
            <a:spLocks noGrp="1"/>
          </p:cNvSpPr>
          <p:nvPr>
            <p:ph type="sldNum" sz="quarter" idx="11"/>
          </p:nvPr>
        </p:nvSpPr>
        <p:spPr/>
        <p:txBody>
          <a:bodyPr/>
          <a:lstStyle/>
          <a:p>
            <a:fld id="{1FDE2943-52C4-4E5C-9481-FD65D712839F}"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C18DE832-156A-48D1-8240-E31E7B61BEED}" type="datetimeFigureOut">
              <a:rPr lang="en-US" smtClean="0"/>
              <a:t>1/15/2011</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FDE2943-52C4-4E5C-9481-FD65D712839F}"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038600"/>
            <a:ext cx="8305800" cy="1143000"/>
          </a:xfrm>
        </p:spPr>
        <p:txBody>
          <a:bodyPr/>
          <a:lstStyle/>
          <a:p>
            <a:r>
              <a:rPr lang="en-US" dirty="0" smtClean="0"/>
              <a:t>January 16, 2011</a:t>
            </a:r>
            <a:endParaRPr lang="en-US" dirty="0"/>
          </a:p>
        </p:txBody>
      </p:sp>
      <p:sp>
        <p:nvSpPr>
          <p:cNvPr id="2" name="Title 1"/>
          <p:cNvSpPr>
            <a:spLocks noGrp="1"/>
          </p:cNvSpPr>
          <p:nvPr>
            <p:ph type="ctrTitle"/>
          </p:nvPr>
        </p:nvSpPr>
        <p:spPr>
          <a:xfrm>
            <a:off x="457200" y="1295400"/>
            <a:ext cx="8305800" cy="1981200"/>
          </a:xfrm>
        </p:spPr>
        <p:txBody>
          <a:bodyPr/>
          <a:lstStyle/>
          <a:p>
            <a:r>
              <a:rPr lang="en-US" b="1" dirty="0" smtClean="0"/>
              <a:t>Handling Harassment </a:t>
            </a:r>
            <a:br>
              <a:rPr lang="en-US" b="1" dirty="0" smtClean="0"/>
            </a:br>
            <a:r>
              <a:rPr lang="en-US" b="1" dirty="0" smtClean="0"/>
              <a:t>for Your Faith</a:t>
            </a:r>
            <a:endParaRPr lang="en-US" b="1" dirty="0"/>
          </a:p>
        </p:txBody>
      </p:sp>
    </p:spTree>
    <p:extLst>
      <p:ext uri="{BB962C8B-B14F-4D97-AF65-F5344CB8AC3E}">
        <p14:creationId xmlns:p14="http://schemas.microsoft.com/office/powerpoint/2010/main" val="3387104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742950" indent="-742950">
              <a:buFont typeface="+mj-lt"/>
              <a:buAutoNum type="arabicPeriod" startAt="2"/>
            </a:pPr>
            <a:r>
              <a:rPr lang="en-US" sz="3600" b="1" dirty="0" smtClean="0"/>
              <a:t>Respond </a:t>
            </a:r>
            <a:r>
              <a:rPr lang="en-US" sz="3600" b="1" u="sng" dirty="0" smtClean="0"/>
              <a:t>POSITIVELY</a:t>
            </a:r>
          </a:p>
          <a:p>
            <a:pPr marL="0" indent="0">
              <a:buNone/>
            </a:pPr>
            <a:endParaRPr lang="en-US" sz="3200" dirty="0" smtClean="0"/>
          </a:p>
          <a:p>
            <a:pPr marL="0" indent="0" hangingPunct="0">
              <a:buNone/>
            </a:pPr>
            <a:r>
              <a:rPr lang="en-US" sz="3000" i="1" dirty="0"/>
              <a:t>"Do not be overcome by evil, but overcome evil with good."  </a:t>
            </a:r>
            <a:r>
              <a:rPr lang="en-US" sz="3000" dirty="0"/>
              <a:t>Romans 12:21</a:t>
            </a:r>
            <a:endParaRPr lang="en-US" sz="3000" dirty="0"/>
          </a:p>
        </p:txBody>
      </p:sp>
      <p:sp>
        <p:nvSpPr>
          <p:cNvPr id="3" name="Title 2"/>
          <p:cNvSpPr>
            <a:spLocks noGrp="1"/>
          </p:cNvSpPr>
          <p:nvPr>
            <p:ph type="title"/>
          </p:nvPr>
        </p:nvSpPr>
        <p:spPr/>
        <p:txBody>
          <a:bodyPr/>
          <a:lstStyle/>
          <a:p>
            <a:r>
              <a:rPr lang="en-US" b="1" dirty="0" smtClean="0"/>
              <a:t>How to Respond to Harassment</a:t>
            </a:r>
            <a:endParaRPr lang="en-US" b="1" dirty="0"/>
          </a:p>
        </p:txBody>
      </p:sp>
    </p:spTree>
    <p:extLst>
      <p:ext uri="{BB962C8B-B14F-4D97-AF65-F5344CB8AC3E}">
        <p14:creationId xmlns:p14="http://schemas.microsoft.com/office/powerpoint/2010/main" val="4105839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742950" indent="-742950">
              <a:buFont typeface="+mj-lt"/>
              <a:buAutoNum type="arabicPeriod" startAt="2"/>
            </a:pPr>
            <a:r>
              <a:rPr lang="en-US" sz="3600" b="1" dirty="0" smtClean="0"/>
              <a:t>Respond </a:t>
            </a:r>
            <a:r>
              <a:rPr lang="en-US" sz="3600" b="1" u="sng" dirty="0" smtClean="0"/>
              <a:t>POSITIVELY</a:t>
            </a:r>
          </a:p>
          <a:p>
            <a:pPr marL="0" indent="0">
              <a:buNone/>
            </a:pPr>
            <a:endParaRPr lang="en-US" sz="3200" dirty="0" smtClean="0"/>
          </a:p>
          <a:p>
            <a:pPr marL="0" indent="0" hangingPunct="0">
              <a:buNone/>
            </a:pPr>
            <a:r>
              <a:rPr lang="en-US" sz="3000" i="1" dirty="0"/>
              <a:t>“Love your enemies, bless those who curse you, do good to those who hate you, and pray for those who spitefully use you and persecute you,”  </a:t>
            </a:r>
            <a:r>
              <a:rPr lang="en-US" sz="3000" dirty="0"/>
              <a:t>Matthew 5:44</a:t>
            </a:r>
            <a:endParaRPr lang="en-US" sz="3000" dirty="0"/>
          </a:p>
        </p:txBody>
      </p:sp>
      <p:sp>
        <p:nvSpPr>
          <p:cNvPr id="3" name="Title 2"/>
          <p:cNvSpPr>
            <a:spLocks noGrp="1"/>
          </p:cNvSpPr>
          <p:nvPr>
            <p:ph type="title"/>
          </p:nvPr>
        </p:nvSpPr>
        <p:spPr/>
        <p:txBody>
          <a:bodyPr/>
          <a:lstStyle/>
          <a:p>
            <a:r>
              <a:rPr lang="en-US" b="1" dirty="0" smtClean="0"/>
              <a:t>How to Respond to Harassment</a:t>
            </a:r>
            <a:endParaRPr lang="en-US" b="1" dirty="0"/>
          </a:p>
        </p:txBody>
      </p:sp>
    </p:spTree>
    <p:extLst>
      <p:ext uri="{BB962C8B-B14F-4D97-AF65-F5344CB8AC3E}">
        <p14:creationId xmlns:p14="http://schemas.microsoft.com/office/powerpoint/2010/main" val="489684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742950" indent="-742950">
              <a:buFont typeface="+mj-lt"/>
              <a:buAutoNum type="arabicPeriod"/>
            </a:pPr>
            <a:endParaRPr lang="en-US" sz="3000" dirty="0"/>
          </a:p>
        </p:txBody>
      </p:sp>
      <p:sp>
        <p:nvSpPr>
          <p:cNvPr id="3" name="Title 2"/>
          <p:cNvSpPr>
            <a:spLocks noGrp="1"/>
          </p:cNvSpPr>
          <p:nvPr>
            <p:ph type="title"/>
          </p:nvPr>
        </p:nvSpPr>
        <p:spPr/>
        <p:txBody>
          <a:bodyPr/>
          <a:lstStyle/>
          <a:p>
            <a:r>
              <a:rPr lang="en-US" b="1" dirty="0" smtClean="0"/>
              <a:t>But Why Should I Rejoice?</a:t>
            </a:r>
            <a:endParaRPr lang="en-US" b="1" dirty="0"/>
          </a:p>
        </p:txBody>
      </p:sp>
    </p:spTree>
    <p:extLst>
      <p:ext uri="{BB962C8B-B14F-4D97-AF65-F5344CB8AC3E}">
        <p14:creationId xmlns:p14="http://schemas.microsoft.com/office/powerpoint/2010/main" val="3120556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742950" indent="-742950">
              <a:buFont typeface="+mj-lt"/>
              <a:buAutoNum type="arabicPeriod"/>
            </a:pPr>
            <a:r>
              <a:rPr lang="en-US" sz="3600" b="1" dirty="0" smtClean="0"/>
              <a:t>It means people can see </a:t>
            </a:r>
            <a:r>
              <a:rPr lang="en-US" sz="3600" b="1" u="sng" dirty="0" smtClean="0"/>
              <a:t>God</a:t>
            </a:r>
            <a:r>
              <a:rPr lang="en-US" sz="3600" b="1" dirty="0" smtClean="0"/>
              <a:t> in my life</a:t>
            </a:r>
            <a:endParaRPr lang="en-US" sz="3600" b="1" u="sng" dirty="0" smtClean="0"/>
          </a:p>
          <a:p>
            <a:pPr marL="0" indent="0">
              <a:buNone/>
            </a:pPr>
            <a:endParaRPr lang="en-US" sz="3200" dirty="0" smtClean="0"/>
          </a:p>
          <a:p>
            <a:pPr marL="0" indent="0" hangingPunct="0">
              <a:buNone/>
            </a:pPr>
            <a:r>
              <a:rPr lang="en-US" sz="3000" i="1" dirty="0"/>
              <a:t>“If you are reproached for the name of Christ, blessed are you, for the Spirit of glory and of God rests upon you</a:t>
            </a:r>
            <a:r>
              <a:rPr lang="en-US" sz="3000" dirty="0"/>
              <a:t>.” </a:t>
            </a:r>
            <a:r>
              <a:rPr lang="en-US" sz="3000" dirty="0" smtClean="0"/>
              <a:t> 1 </a:t>
            </a:r>
            <a:r>
              <a:rPr lang="en-US" sz="3000" dirty="0"/>
              <a:t>Peter 4:14</a:t>
            </a:r>
            <a:endParaRPr lang="en-US" sz="3000" dirty="0"/>
          </a:p>
        </p:txBody>
      </p:sp>
      <p:sp>
        <p:nvSpPr>
          <p:cNvPr id="3" name="Title 2"/>
          <p:cNvSpPr>
            <a:spLocks noGrp="1"/>
          </p:cNvSpPr>
          <p:nvPr>
            <p:ph type="title"/>
          </p:nvPr>
        </p:nvSpPr>
        <p:spPr/>
        <p:txBody>
          <a:bodyPr/>
          <a:lstStyle/>
          <a:p>
            <a:r>
              <a:rPr lang="en-US" b="1" dirty="0" smtClean="0"/>
              <a:t>But Why Should I Rejoice?</a:t>
            </a:r>
            <a:endParaRPr lang="en-US" b="1" dirty="0"/>
          </a:p>
        </p:txBody>
      </p:sp>
    </p:spTree>
    <p:extLst>
      <p:ext uri="{BB962C8B-B14F-4D97-AF65-F5344CB8AC3E}">
        <p14:creationId xmlns:p14="http://schemas.microsoft.com/office/powerpoint/2010/main" val="119911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742950" indent="-742950">
              <a:buFont typeface="+mj-lt"/>
              <a:buAutoNum type="arabicPeriod" startAt="2"/>
            </a:pPr>
            <a:r>
              <a:rPr lang="en-US" sz="3600" b="1" dirty="0" smtClean="0"/>
              <a:t>It is an </a:t>
            </a:r>
            <a:r>
              <a:rPr lang="en-US" sz="3600" b="1" u="sng" dirty="0" smtClean="0"/>
              <a:t>honor</a:t>
            </a:r>
            <a:r>
              <a:rPr lang="en-US" sz="3600" b="1" dirty="0" smtClean="0"/>
              <a:t> given to us by God</a:t>
            </a:r>
            <a:endParaRPr lang="en-US" sz="3600" b="1" u="sng" dirty="0" smtClean="0"/>
          </a:p>
          <a:p>
            <a:pPr marL="0" indent="0">
              <a:buNone/>
            </a:pPr>
            <a:endParaRPr lang="en-US" sz="3200" dirty="0" smtClean="0"/>
          </a:p>
          <a:p>
            <a:pPr marL="0" indent="0" hangingPunct="0">
              <a:buNone/>
            </a:pPr>
            <a:r>
              <a:rPr lang="en-US" sz="3000" i="1" dirty="0" smtClean="0"/>
              <a:t>“</a:t>
            </a:r>
            <a:r>
              <a:rPr lang="en-US" sz="3000" i="1" dirty="0"/>
              <a:t>So they departed from the presence of the council, rejoicing that they were counted worthy to suffer shame for His name”  </a:t>
            </a:r>
            <a:r>
              <a:rPr lang="en-US" sz="3000" dirty="0"/>
              <a:t>Acts </a:t>
            </a:r>
            <a:r>
              <a:rPr lang="en-US" sz="3000" dirty="0" smtClean="0"/>
              <a:t>5:41</a:t>
            </a:r>
            <a:endParaRPr lang="en-US" sz="3000" dirty="0"/>
          </a:p>
        </p:txBody>
      </p:sp>
      <p:sp>
        <p:nvSpPr>
          <p:cNvPr id="3" name="Title 2"/>
          <p:cNvSpPr>
            <a:spLocks noGrp="1"/>
          </p:cNvSpPr>
          <p:nvPr>
            <p:ph type="title"/>
          </p:nvPr>
        </p:nvSpPr>
        <p:spPr/>
        <p:txBody>
          <a:bodyPr/>
          <a:lstStyle/>
          <a:p>
            <a:r>
              <a:rPr lang="en-US" b="1" dirty="0" smtClean="0"/>
              <a:t>But Why Should I Rejoice?</a:t>
            </a:r>
            <a:endParaRPr lang="en-US" b="1" dirty="0"/>
          </a:p>
        </p:txBody>
      </p:sp>
    </p:spTree>
    <p:extLst>
      <p:ext uri="{BB962C8B-B14F-4D97-AF65-F5344CB8AC3E}">
        <p14:creationId xmlns:p14="http://schemas.microsoft.com/office/powerpoint/2010/main" val="1370773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648200"/>
          </a:xfrm>
        </p:spPr>
        <p:txBody>
          <a:bodyPr>
            <a:normAutofit/>
          </a:bodyPr>
          <a:lstStyle/>
          <a:p>
            <a:pPr marL="742950" indent="-742950">
              <a:buFont typeface="+mj-lt"/>
              <a:buAutoNum type="arabicPeriod" startAt="3"/>
            </a:pPr>
            <a:r>
              <a:rPr lang="en-US" sz="3600" b="1" dirty="0" smtClean="0"/>
              <a:t>It is only </a:t>
            </a:r>
            <a:r>
              <a:rPr lang="en-US" sz="3600" b="1" u="sng" dirty="0" smtClean="0"/>
              <a:t>temporary</a:t>
            </a:r>
          </a:p>
          <a:p>
            <a:pPr marL="0" indent="0">
              <a:buNone/>
            </a:pPr>
            <a:endParaRPr lang="en-US" sz="3200" dirty="0" smtClean="0"/>
          </a:p>
          <a:p>
            <a:pPr marL="0" indent="0" hangingPunct="0">
              <a:buNone/>
            </a:pPr>
            <a:r>
              <a:rPr lang="en-US" sz="3000" i="1" dirty="0"/>
              <a:t>“For our light affliction, which is but for a moment, is working for us a far more exceeding and eternal weight of glory while we do not look at the things which are seen, but at the things which are not seen. For the things which are seen are temporary, but the things which are not seen are eternal.”  </a:t>
            </a:r>
            <a:r>
              <a:rPr lang="en-US" sz="3000" dirty="0"/>
              <a:t>2 Corinthians 4:17-19</a:t>
            </a:r>
          </a:p>
        </p:txBody>
      </p:sp>
      <p:sp>
        <p:nvSpPr>
          <p:cNvPr id="3" name="Title 2"/>
          <p:cNvSpPr>
            <a:spLocks noGrp="1"/>
          </p:cNvSpPr>
          <p:nvPr>
            <p:ph type="title"/>
          </p:nvPr>
        </p:nvSpPr>
        <p:spPr/>
        <p:txBody>
          <a:bodyPr/>
          <a:lstStyle/>
          <a:p>
            <a:r>
              <a:rPr lang="en-US" b="1" dirty="0" smtClean="0"/>
              <a:t>But Why Should I Rejoice?</a:t>
            </a:r>
            <a:endParaRPr lang="en-US" b="1" dirty="0"/>
          </a:p>
        </p:txBody>
      </p:sp>
    </p:spTree>
    <p:extLst>
      <p:ext uri="{BB962C8B-B14F-4D97-AF65-F5344CB8AC3E}">
        <p14:creationId xmlns:p14="http://schemas.microsoft.com/office/powerpoint/2010/main" val="2062928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648200"/>
          </a:xfrm>
        </p:spPr>
        <p:txBody>
          <a:bodyPr>
            <a:normAutofit/>
          </a:bodyPr>
          <a:lstStyle/>
          <a:p>
            <a:pPr marL="742950" indent="-742950">
              <a:buFont typeface="+mj-lt"/>
              <a:buAutoNum type="arabicPeriod" startAt="4"/>
            </a:pPr>
            <a:r>
              <a:rPr lang="en-US" sz="3600" b="1" dirty="0" smtClean="0"/>
              <a:t>You will be </a:t>
            </a:r>
            <a:r>
              <a:rPr lang="en-US" sz="3600" b="1" u="sng" dirty="0" smtClean="0"/>
              <a:t>rewarded</a:t>
            </a:r>
          </a:p>
          <a:p>
            <a:pPr marL="0" indent="0">
              <a:buNone/>
            </a:pPr>
            <a:endParaRPr lang="en-US" sz="3200" dirty="0" smtClean="0"/>
          </a:p>
          <a:p>
            <a:pPr marL="0" indent="0" hangingPunct="0">
              <a:buNone/>
            </a:pPr>
            <a:r>
              <a:rPr lang="en-US" sz="3000" i="1" dirty="0"/>
              <a:t>“we are children of God</a:t>
            </a:r>
            <a:r>
              <a:rPr lang="en-US" sz="3000" i="1" dirty="0" smtClean="0"/>
              <a:t>...</a:t>
            </a:r>
            <a:r>
              <a:rPr lang="en-US" sz="3000" i="1" dirty="0"/>
              <a:t>if indeed we suffer with Him, that we may also be glorified together.”  </a:t>
            </a:r>
            <a:r>
              <a:rPr lang="en-US" sz="3000" dirty="0"/>
              <a:t>Romans 8:17</a:t>
            </a:r>
          </a:p>
        </p:txBody>
      </p:sp>
      <p:sp>
        <p:nvSpPr>
          <p:cNvPr id="3" name="Title 2"/>
          <p:cNvSpPr>
            <a:spLocks noGrp="1"/>
          </p:cNvSpPr>
          <p:nvPr>
            <p:ph type="title"/>
          </p:nvPr>
        </p:nvSpPr>
        <p:spPr/>
        <p:txBody>
          <a:bodyPr/>
          <a:lstStyle/>
          <a:p>
            <a:r>
              <a:rPr lang="en-US" b="1" dirty="0" smtClean="0"/>
              <a:t>But Why Should I Rejoice?</a:t>
            </a:r>
            <a:endParaRPr lang="en-US" b="1" dirty="0"/>
          </a:p>
        </p:txBody>
      </p:sp>
    </p:spTree>
    <p:extLst>
      <p:ext uri="{BB962C8B-B14F-4D97-AF65-F5344CB8AC3E}">
        <p14:creationId xmlns:p14="http://schemas.microsoft.com/office/powerpoint/2010/main" val="3131066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648200"/>
          </a:xfrm>
        </p:spPr>
        <p:txBody>
          <a:bodyPr>
            <a:normAutofit/>
          </a:bodyPr>
          <a:lstStyle/>
          <a:p>
            <a:pPr marL="742950" indent="-742950">
              <a:buFont typeface="+mj-lt"/>
              <a:buAutoNum type="arabicPeriod" startAt="4"/>
            </a:pPr>
            <a:r>
              <a:rPr lang="en-US" sz="3600" b="1" dirty="0" smtClean="0"/>
              <a:t>You will be </a:t>
            </a:r>
            <a:r>
              <a:rPr lang="en-US" sz="3600" b="1" u="sng" dirty="0" smtClean="0"/>
              <a:t>rewarded</a:t>
            </a:r>
          </a:p>
          <a:p>
            <a:pPr marL="0" indent="0">
              <a:buNone/>
            </a:pPr>
            <a:endParaRPr lang="en-US" sz="3200" dirty="0" smtClean="0"/>
          </a:p>
          <a:p>
            <a:pPr marL="0" indent="0" hangingPunct="0">
              <a:buNone/>
            </a:pPr>
            <a:r>
              <a:rPr lang="en-US" sz="3000" i="1" dirty="0"/>
              <a:t>“And everyone who has left houses or brothers or sisters or father or mother or wife or children or lands, for My name's sake, shall receive a hundredfold, and inherit eternal life.”  </a:t>
            </a:r>
            <a:r>
              <a:rPr lang="en-US" sz="3000" dirty="0"/>
              <a:t>Matthew 19:29</a:t>
            </a:r>
          </a:p>
        </p:txBody>
      </p:sp>
      <p:sp>
        <p:nvSpPr>
          <p:cNvPr id="3" name="Title 2"/>
          <p:cNvSpPr>
            <a:spLocks noGrp="1"/>
          </p:cNvSpPr>
          <p:nvPr>
            <p:ph type="title"/>
          </p:nvPr>
        </p:nvSpPr>
        <p:spPr/>
        <p:txBody>
          <a:bodyPr/>
          <a:lstStyle/>
          <a:p>
            <a:r>
              <a:rPr lang="en-US" b="1" dirty="0" smtClean="0"/>
              <a:t>But Why Should I Rejoice?</a:t>
            </a:r>
            <a:endParaRPr lang="en-US" b="1" dirty="0"/>
          </a:p>
        </p:txBody>
      </p:sp>
    </p:spTree>
    <p:extLst>
      <p:ext uri="{BB962C8B-B14F-4D97-AF65-F5344CB8AC3E}">
        <p14:creationId xmlns:p14="http://schemas.microsoft.com/office/powerpoint/2010/main" val="1410452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90800"/>
            <a:ext cx="8229600" cy="3505200"/>
          </a:xfrm>
        </p:spPr>
        <p:txBody>
          <a:bodyPr>
            <a:normAutofit/>
          </a:bodyPr>
          <a:lstStyle/>
          <a:p>
            <a:pPr marL="0" indent="0" algn="ctr">
              <a:buNone/>
            </a:pPr>
            <a:r>
              <a:rPr lang="en-US" sz="3600" i="1" dirty="0" smtClean="0"/>
              <a:t>“</a:t>
            </a:r>
            <a:r>
              <a:rPr lang="en-US" sz="3600" i="1" dirty="0"/>
              <a:t>Therefore let those who suffer </a:t>
            </a:r>
            <a:endParaRPr lang="en-US" sz="3600" i="1" dirty="0" smtClean="0"/>
          </a:p>
          <a:p>
            <a:pPr marL="0" indent="0" algn="ctr">
              <a:buNone/>
            </a:pPr>
            <a:r>
              <a:rPr lang="en-US" sz="3600" i="1" dirty="0" smtClean="0"/>
              <a:t>according </a:t>
            </a:r>
            <a:r>
              <a:rPr lang="en-US" sz="3600" i="1" dirty="0"/>
              <a:t>to the will of God </a:t>
            </a:r>
            <a:endParaRPr lang="en-US" sz="3600" i="1" dirty="0" smtClean="0"/>
          </a:p>
          <a:p>
            <a:pPr marL="0" indent="0" algn="ctr">
              <a:buNone/>
            </a:pPr>
            <a:r>
              <a:rPr lang="en-US" sz="3600" i="1" dirty="0" smtClean="0"/>
              <a:t>commit </a:t>
            </a:r>
            <a:r>
              <a:rPr lang="en-US" sz="3600" i="1" dirty="0"/>
              <a:t>their souls to Him </a:t>
            </a:r>
            <a:endParaRPr lang="en-US" sz="3600" i="1" dirty="0" smtClean="0"/>
          </a:p>
          <a:p>
            <a:pPr marL="0" indent="0" algn="ctr">
              <a:buNone/>
            </a:pPr>
            <a:r>
              <a:rPr lang="en-US" sz="3600" i="1" dirty="0" smtClean="0"/>
              <a:t>in </a:t>
            </a:r>
            <a:r>
              <a:rPr lang="en-US" sz="3600" i="1" dirty="0"/>
              <a:t>doing good”  </a:t>
            </a:r>
            <a:endParaRPr lang="en-US" sz="3600" i="1" dirty="0" smtClean="0"/>
          </a:p>
          <a:p>
            <a:pPr marL="0" indent="0" algn="ctr">
              <a:buNone/>
            </a:pPr>
            <a:r>
              <a:rPr lang="en-US" sz="3200" dirty="0" smtClean="0"/>
              <a:t>1 </a:t>
            </a:r>
            <a:r>
              <a:rPr lang="en-US" sz="3200" dirty="0"/>
              <a:t>Peter 4:19</a:t>
            </a:r>
          </a:p>
        </p:txBody>
      </p:sp>
      <p:sp>
        <p:nvSpPr>
          <p:cNvPr id="3" name="Title 2"/>
          <p:cNvSpPr>
            <a:spLocks noGrp="1"/>
          </p:cNvSpPr>
          <p:nvPr>
            <p:ph type="title"/>
          </p:nvPr>
        </p:nvSpPr>
        <p:spPr>
          <a:xfrm>
            <a:off x="457200" y="152400"/>
            <a:ext cx="8229600" cy="1828800"/>
          </a:xfrm>
        </p:spPr>
        <p:txBody>
          <a:bodyPr>
            <a:noAutofit/>
          </a:bodyPr>
          <a:lstStyle/>
          <a:p>
            <a:pPr algn="ctr"/>
            <a:r>
              <a:rPr lang="en-US" sz="4400" b="1" dirty="0" smtClean="0"/>
              <a:t>The Condition: </a:t>
            </a:r>
            <a:br>
              <a:rPr lang="en-US" sz="4400" b="1" dirty="0" smtClean="0"/>
            </a:br>
            <a:r>
              <a:rPr lang="en-US" sz="4400" b="1" u="sng" dirty="0" smtClean="0"/>
              <a:t>REMAIN FAITHFUL</a:t>
            </a:r>
            <a:endParaRPr lang="en-US" sz="4400" b="1" u="sng" dirty="0"/>
          </a:p>
        </p:txBody>
      </p:sp>
    </p:spTree>
    <p:extLst>
      <p:ext uri="{BB962C8B-B14F-4D97-AF65-F5344CB8AC3E}">
        <p14:creationId xmlns:p14="http://schemas.microsoft.com/office/powerpoint/2010/main" val="787795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3200" b="1" u="sng" dirty="0"/>
              <a:t>Suffering</a:t>
            </a:r>
            <a:r>
              <a:rPr lang="en-US" sz="3200" dirty="0"/>
              <a:t> = bad stuff happens to you</a:t>
            </a:r>
          </a:p>
          <a:p>
            <a:pPr marL="0" indent="0" algn="ctr">
              <a:buNone/>
            </a:pPr>
            <a:endParaRPr lang="en-US" sz="3200" dirty="0"/>
          </a:p>
          <a:p>
            <a:pPr marL="0" indent="0" algn="ctr">
              <a:buNone/>
            </a:pPr>
            <a:endParaRPr lang="en-US" sz="3200" dirty="0"/>
          </a:p>
          <a:p>
            <a:pPr marL="0" indent="0" algn="ctr">
              <a:buNone/>
            </a:pPr>
            <a:r>
              <a:rPr lang="en-US" sz="3200" b="1" u="sng" dirty="0" smtClean="0"/>
              <a:t>Persecution </a:t>
            </a:r>
            <a:r>
              <a:rPr lang="en-US" sz="3200" dirty="0" smtClean="0"/>
              <a:t>= </a:t>
            </a:r>
            <a:r>
              <a:rPr lang="en-US" sz="3200" dirty="0"/>
              <a:t>bad </a:t>
            </a:r>
            <a:r>
              <a:rPr lang="en-US" sz="3200" dirty="0" smtClean="0"/>
              <a:t>guys </a:t>
            </a:r>
            <a:r>
              <a:rPr lang="en-US" sz="3200" dirty="0"/>
              <a:t>DO bad stuff to </a:t>
            </a:r>
            <a:r>
              <a:rPr lang="en-US" sz="3200" dirty="0" smtClean="0"/>
              <a:t>you</a:t>
            </a:r>
            <a:endParaRPr lang="en-US" sz="32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442332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200" i="1" dirty="0"/>
              <a:t>“All who desire to live godly in Christ Jesus </a:t>
            </a:r>
            <a:endParaRPr lang="en-US" sz="3200" i="1" dirty="0" smtClean="0"/>
          </a:p>
          <a:p>
            <a:pPr marL="0" indent="0" algn="ctr">
              <a:buNone/>
            </a:pPr>
            <a:r>
              <a:rPr lang="en-US" sz="3200" i="1" dirty="0" smtClean="0"/>
              <a:t>will </a:t>
            </a:r>
            <a:r>
              <a:rPr lang="en-US" sz="3200" i="1" dirty="0"/>
              <a:t>suffer persecution.”  </a:t>
            </a:r>
            <a:endParaRPr lang="en-US" sz="3200" i="1" dirty="0" smtClean="0"/>
          </a:p>
          <a:p>
            <a:pPr marL="0" indent="0" algn="ctr">
              <a:buNone/>
            </a:pPr>
            <a:r>
              <a:rPr lang="en-US" sz="3200" dirty="0" smtClean="0"/>
              <a:t>2 </a:t>
            </a:r>
            <a:r>
              <a:rPr lang="en-US" sz="3200" dirty="0"/>
              <a:t>Timothy 3:12</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18688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38400"/>
            <a:ext cx="8229600" cy="3962400"/>
          </a:xfrm>
        </p:spPr>
        <p:txBody>
          <a:bodyPr>
            <a:normAutofit/>
          </a:bodyPr>
          <a:lstStyle/>
          <a:p>
            <a:pPr marL="0" indent="0">
              <a:buNone/>
            </a:pPr>
            <a:r>
              <a:rPr lang="en-US" sz="3000" i="1" dirty="0" smtClean="0"/>
              <a:t>“For </a:t>
            </a:r>
            <a:r>
              <a:rPr lang="en-US" sz="3000" i="1" dirty="0"/>
              <a:t>to you it has been granted </a:t>
            </a:r>
            <a:r>
              <a:rPr lang="en-US" sz="3000" i="1" u="sng" dirty="0"/>
              <a:t>on behalf of Christ</a:t>
            </a:r>
            <a:r>
              <a:rPr lang="en-US" sz="3000" i="1" dirty="0"/>
              <a:t>, not only to believe in Him, but also to suffer for His </a:t>
            </a:r>
            <a:r>
              <a:rPr lang="en-US" sz="3000" i="1" dirty="0" smtClean="0"/>
              <a:t>sake”</a:t>
            </a:r>
            <a:r>
              <a:rPr lang="en-US" sz="3000" dirty="0" smtClean="0"/>
              <a:t>  Philippians 1:29</a:t>
            </a:r>
            <a:endParaRPr lang="en-US" dirty="0"/>
          </a:p>
        </p:txBody>
      </p:sp>
      <p:sp>
        <p:nvSpPr>
          <p:cNvPr id="3" name="Title 2"/>
          <p:cNvSpPr>
            <a:spLocks noGrp="1"/>
          </p:cNvSpPr>
          <p:nvPr>
            <p:ph type="title"/>
          </p:nvPr>
        </p:nvSpPr>
        <p:spPr>
          <a:xfrm>
            <a:off x="457200" y="152400"/>
            <a:ext cx="8229600" cy="1905000"/>
          </a:xfrm>
        </p:spPr>
        <p:txBody>
          <a:bodyPr>
            <a:noAutofit/>
          </a:bodyPr>
          <a:lstStyle/>
          <a:p>
            <a:pPr algn="ctr"/>
            <a:r>
              <a:rPr lang="en-US" sz="4400" b="1" dirty="0" smtClean="0"/>
              <a:t>Persecution is a source of </a:t>
            </a:r>
            <a:br>
              <a:rPr lang="en-US" sz="4400" b="1" dirty="0" smtClean="0"/>
            </a:br>
            <a:r>
              <a:rPr lang="en-US" sz="4400" b="1" u="sng" dirty="0" smtClean="0"/>
              <a:t>blessing from God</a:t>
            </a:r>
            <a:endParaRPr lang="en-US" sz="4400" b="1" u="sng" dirty="0"/>
          </a:p>
        </p:txBody>
      </p:sp>
    </p:spTree>
    <p:extLst>
      <p:ext uri="{BB962C8B-B14F-4D97-AF65-F5344CB8AC3E}">
        <p14:creationId xmlns:p14="http://schemas.microsoft.com/office/powerpoint/2010/main" val="181107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438400"/>
            <a:ext cx="8229600" cy="3962400"/>
          </a:xfrm>
        </p:spPr>
        <p:txBody>
          <a:bodyPr>
            <a:normAutofit/>
          </a:bodyPr>
          <a:lstStyle/>
          <a:p>
            <a:pPr marL="0" indent="0">
              <a:buNone/>
            </a:pPr>
            <a:r>
              <a:rPr lang="en-US" sz="3000" i="1" dirty="0"/>
              <a:t>“Blessed are those who are persecuted because of righteousness, for theirs is the kingdom of heaven.  Blessed are you when people insult you, persecute you and falsely say all kinds of evil against you because of Me. Rejoice and be glad, because great is your reward in heaven, for in the same way they persecuted the prophets who were before you.”</a:t>
            </a:r>
            <a:r>
              <a:rPr lang="en-US" sz="3000" dirty="0"/>
              <a:t>  Matthew 5:10-12</a:t>
            </a:r>
          </a:p>
          <a:p>
            <a:pPr marL="0" indent="0">
              <a:buNone/>
            </a:pPr>
            <a:endParaRPr lang="en-US" dirty="0"/>
          </a:p>
        </p:txBody>
      </p:sp>
      <p:sp>
        <p:nvSpPr>
          <p:cNvPr id="3" name="Title 2"/>
          <p:cNvSpPr>
            <a:spLocks noGrp="1"/>
          </p:cNvSpPr>
          <p:nvPr>
            <p:ph type="title"/>
          </p:nvPr>
        </p:nvSpPr>
        <p:spPr>
          <a:xfrm>
            <a:off x="457200" y="152400"/>
            <a:ext cx="8229600" cy="1905000"/>
          </a:xfrm>
        </p:spPr>
        <p:txBody>
          <a:bodyPr>
            <a:noAutofit/>
          </a:bodyPr>
          <a:lstStyle/>
          <a:p>
            <a:pPr algn="ctr"/>
            <a:r>
              <a:rPr lang="en-US" sz="4400" b="1" dirty="0" smtClean="0"/>
              <a:t>Persecution is a source of </a:t>
            </a:r>
            <a:br>
              <a:rPr lang="en-US" sz="4400" b="1" dirty="0" smtClean="0"/>
            </a:br>
            <a:r>
              <a:rPr lang="en-US" sz="4400" b="1" u="sng" dirty="0" smtClean="0"/>
              <a:t>blessing from God</a:t>
            </a:r>
            <a:endParaRPr lang="en-US" sz="4400" b="1" u="sng" dirty="0"/>
          </a:p>
        </p:txBody>
      </p:sp>
    </p:spTree>
    <p:extLst>
      <p:ext uri="{BB962C8B-B14F-4D97-AF65-F5344CB8AC3E}">
        <p14:creationId xmlns:p14="http://schemas.microsoft.com/office/powerpoint/2010/main" val="232872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19400"/>
            <a:ext cx="8229600" cy="3581400"/>
          </a:xfrm>
        </p:spPr>
        <p:txBody>
          <a:bodyPr>
            <a:normAutofit/>
          </a:bodyPr>
          <a:lstStyle/>
          <a:p>
            <a:pPr marL="0" indent="0">
              <a:buNone/>
            </a:pPr>
            <a:r>
              <a:rPr lang="en-US" sz="3000" i="1" dirty="0"/>
              <a:t>“A servant is not greater than his master.' If they persecuted Me, they will also persecute you.”  </a:t>
            </a:r>
            <a:r>
              <a:rPr lang="en-US" sz="3000" dirty="0"/>
              <a:t>John 15:20</a:t>
            </a:r>
            <a:endParaRPr lang="en-US" dirty="0"/>
          </a:p>
        </p:txBody>
      </p:sp>
      <p:sp>
        <p:nvSpPr>
          <p:cNvPr id="3" name="Title 2"/>
          <p:cNvSpPr>
            <a:spLocks noGrp="1"/>
          </p:cNvSpPr>
          <p:nvPr>
            <p:ph type="title"/>
          </p:nvPr>
        </p:nvSpPr>
        <p:spPr>
          <a:xfrm>
            <a:off x="457200" y="152400"/>
            <a:ext cx="8229600" cy="1905000"/>
          </a:xfrm>
        </p:spPr>
        <p:txBody>
          <a:bodyPr>
            <a:noAutofit/>
          </a:bodyPr>
          <a:lstStyle/>
          <a:p>
            <a:pPr algn="ctr"/>
            <a:r>
              <a:rPr lang="en-US" sz="4400" b="1" dirty="0" smtClean="0"/>
              <a:t>Persecution is a source of </a:t>
            </a:r>
            <a:br>
              <a:rPr lang="en-US" sz="4400" b="1" dirty="0" smtClean="0"/>
            </a:br>
            <a:r>
              <a:rPr lang="en-US" sz="4400" b="1" u="sng" dirty="0" smtClean="0"/>
              <a:t>blessing from God</a:t>
            </a:r>
            <a:endParaRPr lang="en-US" sz="4400" b="1" u="sng" dirty="0"/>
          </a:p>
        </p:txBody>
      </p:sp>
    </p:spTree>
    <p:extLst>
      <p:ext uri="{BB962C8B-B14F-4D97-AF65-F5344CB8AC3E}">
        <p14:creationId xmlns:p14="http://schemas.microsoft.com/office/powerpoint/2010/main" val="1650455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smtClean="0"/>
              <a:t>How to Respond to Harassment</a:t>
            </a:r>
            <a:endParaRPr lang="en-US" b="1" dirty="0"/>
          </a:p>
        </p:txBody>
      </p:sp>
    </p:spTree>
    <p:extLst>
      <p:ext uri="{BB962C8B-B14F-4D97-AF65-F5344CB8AC3E}">
        <p14:creationId xmlns:p14="http://schemas.microsoft.com/office/powerpoint/2010/main" val="3585594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514350" indent="-514350">
              <a:buFont typeface="+mj-lt"/>
              <a:buAutoNum type="arabicPeriod"/>
            </a:pPr>
            <a:r>
              <a:rPr lang="en-US" sz="3600" b="1" dirty="0" smtClean="0"/>
              <a:t>Refuse to </a:t>
            </a:r>
            <a:r>
              <a:rPr lang="en-US" sz="3600" b="1" u="sng" dirty="0" smtClean="0"/>
              <a:t>RETALIATE</a:t>
            </a:r>
            <a:endParaRPr lang="en-US" sz="3600" b="1" dirty="0" smtClean="0"/>
          </a:p>
          <a:p>
            <a:pPr marL="0" indent="0">
              <a:buNone/>
            </a:pPr>
            <a:endParaRPr lang="en-US" sz="3200" dirty="0" smtClean="0"/>
          </a:p>
          <a:p>
            <a:pPr marL="0" indent="0">
              <a:buNone/>
            </a:pPr>
            <a:r>
              <a:rPr lang="en-US" sz="3000" i="1" dirty="0" smtClean="0"/>
              <a:t>“</a:t>
            </a:r>
            <a:r>
              <a:rPr lang="en-US" sz="3000" i="1" dirty="0"/>
              <a:t>Repay no one evil for evil…do not avenge yourselves, but rather give place to wrath; for it is written, "Vengeance is Mine, I will repay," says the Lord.”</a:t>
            </a:r>
            <a:r>
              <a:rPr lang="en-US" sz="3000" dirty="0"/>
              <a:t>  Romans 12:17-19</a:t>
            </a:r>
          </a:p>
        </p:txBody>
      </p:sp>
      <p:sp>
        <p:nvSpPr>
          <p:cNvPr id="3" name="Title 2"/>
          <p:cNvSpPr>
            <a:spLocks noGrp="1"/>
          </p:cNvSpPr>
          <p:nvPr>
            <p:ph type="title"/>
          </p:nvPr>
        </p:nvSpPr>
        <p:spPr/>
        <p:txBody>
          <a:bodyPr/>
          <a:lstStyle/>
          <a:p>
            <a:r>
              <a:rPr lang="en-US" b="1" dirty="0" smtClean="0"/>
              <a:t>How to Respond to Harassment</a:t>
            </a:r>
            <a:endParaRPr lang="en-US" b="1" dirty="0"/>
          </a:p>
        </p:txBody>
      </p:sp>
    </p:spTree>
    <p:extLst>
      <p:ext uri="{BB962C8B-B14F-4D97-AF65-F5344CB8AC3E}">
        <p14:creationId xmlns:p14="http://schemas.microsoft.com/office/powerpoint/2010/main" val="3708889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267200"/>
          </a:xfrm>
        </p:spPr>
        <p:txBody>
          <a:bodyPr>
            <a:normAutofit/>
          </a:bodyPr>
          <a:lstStyle/>
          <a:p>
            <a:pPr marL="514350" indent="-514350">
              <a:buFont typeface="+mj-lt"/>
              <a:buAutoNum type="arabicPeriod"/>
            </a:pPr>
            <a:r>
              <a:rPr lang="en-US" sz="3600" b="1" dirty="0" smtClean="0"/>
              <a:t>Refuse to </a:t>
            </a:r>
            <a:r>
              <a:rPr lang="en-US" sz="3600" b="1" u="sng" dirty="0" smtClean="0"/>
              <a:t>RETALIATE</a:t>
            </a:r>
            <a:endParaRPr lang="en-US" sz="3600" b="1" dirty="0" smtClean="0"/>
          </a:p>
          <a:p>
            <a:pPr marL="0" indent="0">
              <a:buNone/>
            </a:pPr>
            <a:endParaRPr lang="en-US" sz="3200" dirty="0" smtClean="0"/>
          </a:p>
          <a:p>
            <a:pPr marL="0" indent="0" hangingPunct="0">
              <a:buNone/>
            </a:pPr>
            <a:r>
              <a:rPr lang="en-US" sz="3000" i="1" dirty="0" smtClean="0"/>
              <a:t>“</a:t>
            </a:r>
            <a:r>
              <a:rPr lang="en-US" sz="3000" i="1" dirty="0"/>
              <a:t>For we do not wrestle against flesh and blood, but against principalities, against powers, against the rulers of the darkness of this age, against spiritual hosts of wickedness in the heavenly places.”</a:t>
            </a:r>
            <a:r>
              <a:rPr lang="en-US" sz="3000" dirty="0"/>
              <a:t>  Ephesians 6:12</a:t>
            </a:r>
          </a:p>
        </p:txBody>
      </p:sp>
      <p:sp>
        <p:nvSpPr>
          <p:cNvPr id="3" name="Title 2"/>
          <p:cNvSpPr>
            <a:spLocks noGrp="1"/>
          </p:cNvSpPr>
          <p:nvPr>
            <p:ph type="title"/>
          </p:nvPr>
        </p:nvSpPr>
        <p:spPr/>
        <p:txBody>
          <a:bodyPr/>
          <a:lstStyle/>
          <a:p>
            <a:r>
              <a:rPr lang="en-US" b="1" dirty="0" smtClean="0"/>
              <a:t>How to Respond to Harassment</a:t>
            </a:r>
            <a:endParaRPr lang="en-US" b="1" dirty="0"/>
          </a:p>
        </p:txBody>
      </p:sp>
    </p:spTree>
    <p:extLst>
      <p:ext uri="{BB962C8B-B14F-4D97-AF65-F5344CB8AC3E}">
        <p14:creationId xmlns:p14="http://schemas.microsoft.com/office/powerpoint/2010/main" val="366899766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TotalTime>
  <Words>621</Words>
  <Application>Microsoft Office PowerPoint</Application>
  <PresentationFormat>On-screen Show (4:3)</PresentationFormat>
  <Paragraphs>59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Paper</vt:lpstr>
      <vt:lpstr>Handling Harassment  for Your Faith</vt:lpstr>
      <vt:lpstr>PowerPoint Presentation</vt:lpstr>
      <vt:lpstr>PowerPoint Presentation</vt:lpstr>
      <vt:lpstr>Persecution is a source of  blessing from God</vt:lpstr>
      <vt:lpstr>Persecution is a source of  blessing from God</vt:lpstr>
      <vt:lpstr>Persecution is a source of  blessing from God</vt:lpstr>
      <vt:lpstr>How to Respond to Harassment</vt:lpstr>
      <vt:lpstr>How to Respond to Harassment</vt:lpstr>
      <vt:lpstr>How to Respond to Harassment</vt:lpstr>
      <vt:lpstr>How to Respond to Harassment</vt:lpstr>
      <vt:lpstr>How to Respond to Harassment</vt:lpstr>
      <vt:lpstr>But Why Should I Rejoice?</vt:lpstr>
      <vt:lpstr>But Why Should I Rejoice?</vt:lpstr>
      <vt:lpstr>But Why Should I Rejoice?</vt:lpstr>
      <vt:lpstr>But Why Should I Rejoice?</vt:lpstr>
      <vt:lpstr>But Why Should I Rejoice?</vt:lpstr>
      <vt:lpstr>But Why Should I Rejoice?</vt:lpstr>
      <vt:lpstr>The Condition:  REMAIN FAITHFUL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Handling Harassment  for Your Faith</dc:title>
  <dc:creator>Owner</dc:creator>
  <cp:lastModifiedBy>Owner</cp:lastModifiedBy>
  <cp:revision>3</cp:revision>
  <dcterms:created xsi:type="dcterms:W3CDTF">2011-01-15T17:13:59Z</dcterms:created>
  <dcterms:modified xsi:type="dcterms:W3CDTF">2011-01-15T17:34:13Z</dcterms:modified>
</cp:coreProperties>
</file>