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77" r:id="rId4"/>
    <p:sldId id="264"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CC"/>
    <a:srgbClr val="0066FF"/>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DCD33-AB91-44A8-BFCC-3A50F24A58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B5F6E-4F17-4D63-A5B1-A25F1D11FB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45E83-3DA6-4A27-88C5-B92F2F2880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AC893-FDEB-4823-907E-3526D0B090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E6DD0C-A477-418F-A7A4-96D1EB601F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65BA41-807E-44DA-889A-D415810894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B9BCFE-BE30-4483-A694-BC8B022D9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0B7B5-6D07-4E98-B1AF-E6D0E2B015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0945BA-2581-4512-BD0D-C2AB0230E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730DB-193C-4740-B7FB-ABCEF52A56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A749B-9CA2-4AFB-9887-A13A46536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916823-572A-4792-BC6D-472DE33642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305800" cy="1470025"/>
          </a:xfrm>
        </p:spPr>
        <p:txBody>
          <a:bodyPr/>
          <a:lstStyle/>
          <a:p>
            <a:r>
              <a:rPr lang="en-US" sz="5400" b="1" dirty="0" smtClean="0">
                <a:latin typeface="Corbel" pitchFamily="34" charset="0"/>
              </a:rPr>
              <a:t>God’s Dream for Your Life</a:t>
            </a:r>
            <a:endParaRPr lang="en-US" sz="5400" b="1" dirty="0">
              <a:latin typeface="Corbel" pitchFamily="34" charset="0"/>
            </a:endParaRPr>
          </a:p>
        </p:txBody>
      </p:sp>
      <p:sp>
        <p:nvSpPr>
          <p:cNvPr id="3" name="Subtitle 2"/>
          <p:cNvSpPr>
            <a:spLocks noGrp="1"/>
          </p:cNvSpPr>
          <p:nvPr>
            <p:ph type="subTitle" idx="1"/>
          </p:nvPr>
        </p:nvSpPr>
        <p:spPr/>
        <p:txBody>
          <a:bodyPr/>
          <a:lstStyle/>
          <a:p>
            <a:r>
              <a:rPr lang="en-US" dirty="0" smtClean="0">
                <a:latin typeface="Corbel" pitchFamily="34" charset="0"/>
              </a:rPr>
              <a:t>May 8, 2011</a:t>
            </a:r>
            <a:endParaRPr lang="en-US" dirty="0">
              <a:latin typeface="Corbe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R – Reserve alone time with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xmlns="" val="688755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R – Reserve alone time with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Listen to this, O Job; stand still and consider the wondrous works of God</a:t>
            </a:r>
            <a:r>
              <a:rPr lang="en-US" i="1" dirty="0" smtClean="0">
                <a:latin typeface="Corbel" pitchFamily="34" charset="0"/>
              </a:rPr>
              <a:t>.” </a:t>
            </a:r>
            <a:r>
              <a:rPr lang="en-US" dirty="0" smtClean="0">
                <a:latin typeface="Corbel" pitchFamily="34" charset="0"/>
              </a:rPr>
              <a:t>Job </a:t>
            </a:r>
            <a:r>
              <a:rPr lang="en-US" dirty="0">
                <a:latin typeface="Corbel" pitchFamily="34" charset="0"/>
              </a:rPr>
              <a:t>37:14</a:t>
            </a:r>
            <a:endParaRPr lang="en-US" sz="3000" dirty="0">
              <a:latin typeface="Corbel" pitchFamily="34" charset="0"/>
            </a:endParaRPr>
          </a:p>
        </p:txBody>
      </p:sp>
    </p:spTree>
    <p:extLst>
      <p:ext uri="{BB962C8B-B14F-4D97-AF65-F5344CB8AC3E}">
        <p14:creationId xmlns:p14="http://schemas.microsoft.com/office/powerpoint/2010/main" xmlns="" val="3849790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R – Reserve alone time with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Listen to this, O Job; stand still and consider the wondrous works of God</a:t>
            </a:r>
            <a:r>
              <a:rPr lang="en-US" i="1" dirty="0" smtClean="0">
                <a:latin typeface="Corbel" pitchFamily="34" charset="0"/>
              </a:rPr>
              <a:t>.” </a:t>
            </a:r>
            <a:r>
              <a:rPr lang="en-US" dirty="0" smtClean="0">
                <a:latin typeface="Corbel" pitchFamily="34" charset="0"/>
              </a:rPr>
              <a:t>Job 37:14</a:t>
            </a:r>
          </a:p>
          <a:p>
            <a:pPr eaLnBrk="1" hangingPunct="1">
              <a:buNone/>
            </a:pPr>
            <a:endParaRPr lang="en-US" sz="3000" dirty="0">
              <a:latin typeface="Corbel" pitchFamily="34" charset="0"/>
            </a:endParaRPr>
          </a:p>
          <a:p>
            <a:pPr algn="ctr" eaLnBrk="1" hangingPunct="1">
              <a:buNone/>
            </a:pPr>
            <a:r>
              <a:rPr lang="en-US" sz="3600" b="1" i="1" dirty="0" smtClean="0">
                <a:solidFill>
                  <a:schemeClr val="bg1"/>
                </a:solidFill>
                <a:latin typeface="Corbel" pitchFamily="34" charset="0"/>
              </a:rPr>
              <a:t>How valuable is God’s dream to you???</a:t>
            </a:r>
            <a:endParaRPr lang="en-US" sz="3600" b="1" i="1" dirty="0">
              <a:solidFill>
                <a:schemeClr val="bg1"/>
              </a:solidFill>
              <a:latin typeface="Corbel" pitchFamily="34" charset="0"/>
            </a:endParaRPr>
          </a:p>
        </p:txBody>
      </p:sp>
    </p:spTree>
    <p:extLst>
      <p:ext uri="{BB962C8B-B14F-4D97-AF65-F5344CB8AC3E}">
        <p14:creationId xmlns:p14="http://schemas.microsoft.com/office/powerpoint/2010/main" xmlns="" val="3849790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E – Evaluate my abilities</a:t>
            </a: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xmlns="" val="2237270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E – Evaluate my abilities</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For we are His workmanship, created in Christ Jesus for good works, which God prepared beforehand that we should walk in them.”  </a:t>
            </a:r>
            <a:r>
              <a:rPr lang="en-US" dirty="0">
                <a:latin typeface="Corbel" pitchFamily="34" charset="0"/>
              </a:rPr>
              <a:t>Ephesians </a:t>
            </a:r>
            <a:r>
              <a:rPr lang="en-US" dirty="0" smtClean="0">
                <a:latin typeface="Corbel" pitchFamily="34" charset="0"/>
              </a:rPr>
              <a:t>2:10</a:t>
            </a:r>
            <a:endParaRPr lang="en-US" sz="3000" dirty="0">
              <a:latin typeface="Corbel" pitchFamily="34" charset="0"/>
            </a:endParaRPr>
          </a:p>
        </p:txBody>
      </p:sp>
    </p:spTree>
    <p:extLst>
      <p:ext uri="{BB962C8B-B14F-4D97-AF65-F5344CB8AC3E}">
        <p14:creationId xmlns:p14="http://schemas.microsoft.com/office/powerpoint/2010/main" xmlns="" val="2356553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E – Evaluate my abilities</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As each one has received a gift, minister it to one another, as good stewards of the manifold grace of God</a:t>
            </a:r>
            <a:r>
              <a:rPr lang="en-US" dirty="0">
                <a:latin typeface="Corbel" pitchFamily="34" charset="0"/>
              </a:rPr>
              <a:t>.”  1 Peter 4:10</a:t>
            </a:r>
            <a:endParaRPr lang="en-US" sz="3000" dirty="0">
              <a:latin typeface="Corbel" pitchFamily="34" charset="0"/>
            </a:endParaRPr>
          </a:p>
        </p:txBody>
      </p:sp>
    </p:spTree>
    <p:extLst>
      <p:ext uri="{BB962C8B-B14F-4D97-AF65-F5344CB8AC3E}">
        <p14:creationId xmlns:p14="http://schemas.microsoft.com/office/powerpoint/2010/main" xmlns="" val="2171925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610600" cy="4724400"/>
          </a:xfrm>
        </p:spPr>
        <p:txBody>
          <a:bodyPr/>
          <a:lstStyle/>
          <a:p>
            <a:pPr eaLnBrk="1" hangingPunct="1">
              <a:buNone/>
            </a:pPr>
            <a:r>
              <a:rPr lang="en-US" sz="3600" b="1" dirty="0" smtClean="0">
                <a:latin typeface="Corbel" pitchFamily="34" charset="0"/>
              </a:rPr>
              <a:t>E – Evaluate my abilities</a:t>
            </a:r>
            <a:endParaRPr lang="en-US" sz="3600" b="1" u="sng" dirty="0" smtClean="0">
              <a:latin typeface="Corbel" pitchFamily="34" charset="0"/>
            </a:endParaRPr>
          </a:p>
          <a:p>
            <a:pPr eaLnBrk="1" hangingPunct="1">
              <a:buNone/>
            </a:pPr>
            <a:endParaRPr lang="en-US" sz="2800" b="1" u="sng" dirty="0" smtClean="0">
              <a:latin typeface="Corbel" pitchFamily="34" charset="0"/>
            </a:endParaRPr>
          </a:p>
          <a:p>
            <a:pPr eaLnBrk="1" hangingPunct="1">
              <a:buNone/>
            </a:pPr>
            <a:r>
              <a:rPr lang="en-US" sz="3000" i="1" dirty="0" smtClean="0">
                <a:latin typeface="Corbel" pitchFamily="34" charset="0"/>
              </a:rPr>
              <a:t>	“</a:t>
            </a:r>
            <a:r>
              <a:rPr lang="en-US" sz="3000" i="1" dirty="0">
                <a:latin typeface="Corbel" pitchFamily="34" charset="0"/>
              </a:rPr>
              <a:t>Having then gifts differing according to the grace that is given to us, let us use them: if prophecy, let us prophesy in proportion to our faith; or ministry, let us use it in our ministering; he who teaches, in teaching; he who exhorts, in exhortation; he who gives, with liberality; he who leads, with diligence; he who shows mercy, with cheerfulness.”  </a:t>
            </a:r>
            <a:r>
              <a:rPr lang="en-US" sz="3000" dirty="0">
                <a:latin typeface="Corbel" pitchFamily="34" charset="0"/>
              </a:rPr>
              <a:t>Romans 12:6-8</a:t>
            </a:r>
          </a:p>
        </p:txBody>
      </p:sp>
    </p:spTree>
    <p:extLst>
      <p:ext uri="{BB962C8B-B14F-4D97-AF65-F5344CB8AC3E}">
        <p14:creationId xmlns:p14="http://schemas.microsoft.com/office/powerpoint/2010/main" xmlns="" val="3403171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A – Associate with godly dreamers</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endParaRPr lang="en-US" dirty="0">
              <a:latin typeface="Corbel" pitchFamily="34" charset="0"/>
            </a:endParaRPr>
          </a:p>
        </p:txBody>
      </p:sp>
    </p:spTree>
    <p:extLst>
      <p:ext uri="{BB962C8B-B14F-4D97-AF65-F5344CB8AC3E}">
        <p14:creationId xmlns:p14="http://schemas.microsoft.com/office/powerpoint/2010/main" xmlns="" val="3779289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A – Associate with godly dreamers</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As iron sharpens iron, so a man sharpens the countenance of his friend.”  </a:t>
            </a:r>
            <a:r>
              <a:rPr lang="en-US" dirty="0">
                <a:latin typeface="Corbel" pitchFamily="34" charset="0"/>
              </a:rPr>
              <a:t>Proverbs 27:17</a:t>
            </a:r>
          </a:p>
          <a:p>
            <a:pPr eaLnBrk="1" hangingPunct="1">
              <a:buNone/>
            </a:pPr>
            <a:endParaRPr lang="en-US" i="1" dirty="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Do not be deceived: “Evil company corrupts good habits.””  </a:t>
            </a:r>
            <a:r>
              <a:rPr lang="en-US" dirty="0">
                <a:latin typeface="Corbel" pitchFamily="34" charset="0"/>
              </a:rPr>
              <a:t>1 Corinthians 15:33</a:t>
            </a:r>
          </a:p>
        </p:txBody>
      </p:sp>
    </p:spTree>
    <p:extLst>
      <p:ext uri="{BB962C8B-B14F-4D97-AF65-F5344CB8AC3E}">
        <p14:creationId xmlns:p14="http://schemas.microsoft.com/office/powerpoint/2010/main" xmlns="" val="3440408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M – Make my dream public</a:t>
            </a: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xmlns="" val="2513296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Phase 1:  DREAM</a:t>
            </a: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endParaRPr lang="en-US" sz="3600" b="1" u="sng" dirty="0" smtClean="0">
              <a:latin typeface="Corbel" pitchFamily="34" charset="0"/>
            </a:endParaRPr>
          </a:p>
        </p:txBody>
      </p:sp>
      <p:pic>
        <p:nvPicPr>
          <p:cNvPr id="1026" name="Picture 2" descr="http://www.deviantart.com/download/36875279/SummerDream_by_antonisf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1524000"/>
            <a:ext cx="6604000" cy="4953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M – Make my dream public</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Now faith is the substance of things hoped for, the evidence of things not seen.”  </a:t>
            </a:r>
            <a:r>
              <a:rPr lang="en-US" dirty="0">
                <a:latin typeface="Corbel" pitchFamily="34" charset="0"/>
              </a:rPr>
              <a:t>Hebrews </a:t>
            </a:r>
            <a:r>
              <a:rPr lang="en-US" dirty="0" smtClean="0">
                <a:latin typeface="Corbel" pitchFamily="34" charset="0"/>
              </a:rPr>
              <a:t>11:1</a:t>
            </a:r>
            <a:endParaRPr lang="en-US" dirty="0">
              <a:latin typeface="Corbel" pitchFamily="34" charset="0"/>
            </a:endParaRPr>
          </a:p>
        </p:txBody>
      </p:sp>
    </p:spTree>
    <p:extLst>
      <p:ext uri="{BB962C8B-B14F-4D97-AF65-F5344CB8AC3E}">
        <p14:creationId xmlns:p14="http://schemas.microsoft.com/office/powerpoint/2010/main" xmlns="" val="65871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457200"/>
            <a:ext cx="8229600" cy="6172200"/>
          </a:xfrm>
        </p:spPr>
        <p:txBody>
          <a:bodyPr/>
          <a:lstStyle/>
          <a:p>
            <a:pPr eaLnBrk="1" hangingPunct="1">
              <a:buNone/>
            </a:pPr>
            <a:endParaRPr lang="en-US" sz="3600" b="1" dirty="0" smtClean="0">
              <a:latin typeface="Corbel" pitchFamily="34" charset="0"/>
            </a:endParaRPr>
          </a:p>
          <a:p>
            <a:pPr eaLnBrk="1" hangingPunct="1">
              <a:buNone/>
            </a:pPr>
            <a:endParaRPr lang="en-US" sz="3600" b="1" dirty="0" smtClean="0">
              <a:latin typeface="Corbel" pitchFamily="34" charset="0"/>
            </a:endParaRPr>
          </a:p>
          <a:p>
            <a:pPr eaLnBrk="1" hangingPunct="1">
              <a:buNone/>
            </a:pPr>
            <a:endParaRPr lang="en-US" sz="3600" b="1" dirty="0" smtClean="0">
              <a:latin typeface="Corbel" pitchFamily="34" charset="0"/>
            </a:endParaRPr>
          </a:p>
          <a:p>
            <a:pPr eaLnBrk="1" hangingPunct="1">
              <a:buNone/>
            </a:pPr>
            <a:endParaRPr lang="en-US" sz="3600" b="1" dirty="0" smtClean="0">
              <a:latin typeface="Corbel" pitchFamily="34" charset="0"/>
            </a:endParaRPr>
          </a:p>
          <a:p>
            <a:pPr eaLnBrk="1" hangingPunct="1">
              <a:buNone/>
            </a:pPr>
            <a:endParaRPr lang="en-US" sz="3600" b="1"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But none of these things move me; nor do I count my life dear to myself, so that I may finish my race with joy, and the ministry which I received from the Lord Jesus”  </a:t>
            </a:r>
            <a:r>
              <a:rPr lang="en-US" dirty="0">
                <a:latin typeface="Corbel" pitchFamily="34" charset="0"/>
              </a:rPr>
              <a:t>Acts 20:24</a:t>
            </a:r>
          </a:p>
        </p:txBody>
      </p:sp>
      <p:pic>
        <p:nvPicPr>
          <p:cNvPr id="2050" name="Picture 2" descr="http://prayerfulhomeworkers.com/images/Prayerfully%20run%20the%20race%202.bmp"/>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90800" y="231774"/>
            <a:ext cx="3921125" cy="39211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762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76200" y="457200"/>
            <a:ext cx="3886200" cy="6096000"/>
          </a:xfrm>
        </p:spPr>
        <p:txBody>
          <a:bodyPr/>
          <a:lstStyle/>
          <a:p>
            <a:pPr algn="ctr" eaLnBrk="1" hangingPunct="1">
              <a:buNone/>
            </a:pPr>
            <a:r>
              <a:rPr lang="en-US" sz="3600" i="1" dirty="0" smtClean="0">
                <a:latin typeface="Corbel" pitchFamily="34" charset="0"/>
              </a:rPr>
              <a:t>	“</a:t>
            </a:r>
            <a:r>
              <a:rPr lang="en-US" sz="3600" i="1" dirty="0">
                <a:latin typeface="Corbel" pitchFamily="34" charset="0"/>
              </a:rPr>
              <a:t>For I know the plans I have for you,” declares the LORD, “plans to prosper you and not to harm you, plans to give you hope and a future.”  </a:t>
            </a:r>
            <a:endParaRPr lang="en-US" sz="3600" i="1" dirty="0" smtClean="0">
              <a:latin typeface="Corbel" pitchFamily="34" charset="0"/>
            </a:endParaRPr>
          </a:p>
          <a:p>
            <a:pPr algn="ctr" eaLnBrk="1" hangingPunct="1">
              <a:buNone/>
            </a:pPr>
            <a:r>
              <a:rPr lang="en-US" sz="2800" i="1" dirty="0" smtClean="0">
                <a:latin typeface="Corbel" pitchFamily="34" charset="0"/>
              </a:rPr>
              <a:t>Jeremiah </a:t>
            </a:r>
            <a:r>
              <a:rPr lang="en-US" sz="2800" i="1" dirty="0">
                <a:latin typeface="Corbel" pitchFamily="34" charset="0"/>
              </a:rPr>
              <a:t>29:11</a:t>
            </a:r>
            <a:endParaRPr lang="en-US" sz="2800" dirty="0">
              <a:latin typeface="Corbel" pitchFamily="34" charset="0"/>
            </a:endParaRPr>
          </a:p>
        </p:txBody>
      </p:sp>
      <p:pic>
        <p:nvPicPr>
          <p:cNvPr id="4098" name="Picture 2" descr="http://www.thebluevinecollective.org/wp-content/uploads/2011/04/dreams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91000" y="533400"/>
            <a:ext cx="4637314" cy="5791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674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Phase 1:  DREAM</a:t>
            </a: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dirty="0" smtClean="0">
                <a:latin typeface="Corbel" pitchFamily="34" charset="0"/>
              </a:rPr>
              <a:t>	</a:t>
            </a:r>
            <a:r>
              <a:rPr lang="en-US" sz="3600" i="1" dirty="0" smtClean="0">
                <a:latin typeface="Corbel" pitchFamily="34" charset="0"/>
              </a:rPr>
              <a:t>“</a:t>
            </a:r>
            <a:r>
              <a:rPr lang="en-US" sz="3600" i="1" dirty="0">
                <a:latin typeface="Corbel" pitchFamily="34" charset="0"/>
              </a:rPr>
              <a:t>For I know the plans I have </a:t>
            </a:r>
            <a:r>
              <a:rPr lang="en-US" sz="3600" i="1" u="sng" dirty="0">
                <a:latin typeface="Corbel" pitchFamily="34" charset="0"/>
              </a:rPr>
              <a:t>for you</a:t>
            </a:r>
            <a:r>
              <a:rPr lang="en-US" sz="3600" i="1" dirty="0">
                <a:latin typeface="Corbel" pitchFamily="34" charset="0"/>
              </a:rPr>
              <a:t>,” declares the LORD, “plans to prosper you and not to harm you, plans to give you hope and a future.” </a:t>
            </a:r>
            <a:r>
              <a:rPr lang="en-US" sz="3600" dirty="0">
                <a:latin typeface="Corbel" pitchFamily="34" charset="0"/>
              </a:rPr>
              <a:t> Jeremiah 29:11</a:t>
            </a:r>
            <a:endParaRPr lang="en-US" sz="3600" dirty="0" smtClean="0">
              <a:latin typeface="Corbel" pitchFamily="34" charset="0"/>
            </a:endParaRPr>
          </a:p>
        </p:txBody>
      </p:sp>
    </p:spTree>
    <p:extLst>
      <p:ext uri="{BB962C8B-B14F-4D97-AF65-F5344CB8AC3E}">
        <p14:creationId xmlns:p14="http://schemas.microsoft.com/office/powerpoint/2010/main" xmlns="" val="3313756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D – Dedicate all my life to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xmlns="" val="2704537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D – Dedicate all my life to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sz="3000" i="1" dirty="0" smtClean="0">
                <a:latin typeface="Corbel" pitchFamily="34" charset="0"/>
              </a:rPr>
              <a:t>	“…</a:t>
            </a:r>
            <a:r>
              <a:rPr lang="en-US" sz="3000" i="1" dirty="0">
                <a:latin typeface="Corbel" pitchFamily="34" charset="0"/>
              </a:rPr>
              <a:t>offer your bodies as a living sacrifice, holy, acceptable [pleasing] to God, which is your reasonable service.  And do not be conformed to this world, but be transformed by the renewing of your mind, that you may prove what is that good and acceptable [pleasing] and perfect will of God.”  </a:t>
            </a:r>
            <a:r>
              <a:rPr lang="en-US" sz="3000" dirty="0">
                <a:latin typeface="Corbel" pitchFamily="34" charset="0"/>
              </a:rPr>
              <a:t>Romans 12:1-2</a:t>
            </a:r>
            <a:endParaRPr lang="en-US" sz="3000" b="1" u="sng" dirty="0" smtClean="0">
              <a:latin typeface="Corbel" pitchFamily="34" charset="0"/>
            </a:endParaRPr>
          </a:p>
        </p:txBody>
      </p:sp>
    </p:spTree>
    <p:extLst>
      <p:ext uri="{BB962C8B-B14F-4D97-AF65-F5344CB8AC3E}">
        <p14:creationId xmlns:p14="http://schemas.microsoft.com/office/powerpoint/2010/main" xmlns="" val="237411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D – Dedicate all my life to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sz="3000" i="1" dirty="0" smtClean="0">
                <a:latin typeface="Corbel" pitchFamily="34" charset="0"/>
              </a:rPr>
              <a:t>	“…</a:t>
            </a:r>
            <a:r>
              <a:rPr lang="en-US" sz="3000" b="1" i="1" u="sng" dirty="0">
                <a:latin typeface="Corbel" pitchFamily="34" charset="0"/>
              </a:rPr>
              <a:t>offer</a:t>
            </a:r>
            <a:r>
              <a:rPr lang="en-US" sz="3000" i="1" dirty="0">
                <a:latin typeface="Corbel" pitchFamily="34" charset="0"/>
              </a:rPr>
              <a:t> your bodies as a living sacrifice, holy, acceptable [pleasing] to God, which is your reasonable service.  And do not be conformed to this world, but be transformed by the renewing of your mind, that you may prove what is that good and acceptable [pleasing] and perfect will of God.”  </a:t>
            </a:r>
            <a:r>
              <a:rPr lang="en-US" sz="3000" dirty="0">
                <a:latin typeface="Corbel" pitchFamily="34" charset="0"/>
              </a:rPr>
              <a:t>Romans 12:1-2</a:t>
            </a:r>
            <a:endParaRPr lang="en-US" sz="3000" b="1" u="sng" dirty="0" smtClean="0">
              <a:latin typeface="Corbel" pitchFamily="34" charset="0"/>
            </a:endParaRPr>
          </a:p>
        </p:txBody>
      </p:sp>
    </p:spTree>
    <p:extLst>
      <p:ext uri="{BB962C8B-B14F-4D97-AF65-F5344CB8AC3E}">
        <p14:creationId xmlns:p14="http://schemas.microsoft.com/office/powerpoint/2010/main" xmlns="" val="2020927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D – Dedicate all my life to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sz="3000" i="1" dirty="0" smtClean="0">
                <a:latin typeface="Corbel" pitchFamily="34" charset="0"/>
              </a:rPr>
              <a:t>	“…</a:t>
            </a:r>
            <a:r>
              <a:rPr lang="en-US" sz="3000" b="1" i="1" u="sng" dirty="0">
                <a:latin typeface="Corbel" pitchFamily="34" charset="0"/>
              </a:rPr>
              <a:t>offer</a:t>
            </a:r>
            <a:r>
              <a:rPr lang="en-US" sz="3000" i="1" dirty="0">
                <a:latin typeface="Corbel" pitchFamily="34" charset="0"/>
              </a:rPr>
              <a:t> your bodies as a living sacrifice, holy, acceptable [pleasing] to God, which is your reasonable service.  </a:t>
            </a:r>
            <a:r>
              <a:rPr lang="en-US" sz="3000" b="1" i="1" u="sng" dirty="0">
                <a:latin typeface="Corbel" pitchFamily="34" charset="0"/>
              </a:rPr>
              <a:t>And do not be conformed to this world</a:t>
            </a:r>
            <a:r>
              <a:rPr lang="en-US" sz="3000" i="1" dirty="0">
                <a:latin typeface="Corbel" pitchFamily="34" charset="0"/>
              </a:rPr>
              <a:t>, but be transformed by the renewing of your mind, that you may prove what is that good and acceptable [pleasing] and perfect will of God.”  </a:t>
            </a:r>
            <a:r>
              <a:rPr lang="en-US" sz="3000" dirty="0">
                <a:latin typeface="Corbel" pitchFamily="34" charset="0"/>
              </a:rPr>
              <a:t>Romans 12:1-2</a:t>
            </a:r>
            <a:endParaRPr lang="en-US" sz="3000" b="1" u="sng" dirty="0" smtClean="0">
              <a:latin typeface="Corbel" pitchFamily="34" charset="0"/>
            </a:endParaRPr>
          </a:p>
        </p:txBody>
      </p:sp>
    </p:spTree>
    <p:extLst>
      <p:ext uri="{BB962C8B-B14F-4D97-AF65-F5344CB8AC3E}">
        <p14:creationId xmlns:p14="http://schemas.microsoft.com/office/powerpoint/2010/main" xmlns="" val="2020927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Discovering God’s Dream for You</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D – Dedicate all my life to God</a:t>
            </a:r>
            <a:endParaRPr lang="en-US" sz="3600" b="1" u="sng" dirty="0" smtClean="0">
              <a:latin typeface="Corbel" pitchFamily="34" charset="0"/>
            </a:endParaRP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t>
            </a:r>
            <a:r>
              <a:rPr lang="en-US" i="1" dirty="0">
                <a:latin typeface="Corbel" pitchFamily="34" charset="0"/>
              </a:rPr>
              <a:t>“let us lay aside every weight, and the sin which so easily ensnares us, and let us run with endurance the race that is set before us”  </a:t>
            </a:r>
            <a:r>
              <a:rPr lang="en-US" dirty="0">
                <a:latin typeface="Corbel" pitchFamily="34" charset="0"/>
              </a:rPr>
              <a:t>Hebrews 12:1</a:t>
            </a:r>
          </a:p>
          <a:p>
            <a:pPr eaLnBrk="1" hangingPunct="1">
              <a:buNone/>
            </a:pPr>
            <a:endParaRPr lang="en-US" sz="3000" i="1" dirty="0">
              <a:latin typeface="Corbel" pitchFamily="34" charset="0"/>
            </a:endParaRPr>
          </a:p>
        </p:txBody>
      </p:sp>
    </p:spTree>
    <p:extLst>
      <p:ext uri="{BB962C8B-B14F-4D97-AF65-F5344CB8AC3E}">
        <p14:creationId xmlns:p14="http://schemas.microsoft.com/office/powerpoint/2010/main" xmlns="" val="2316167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120</TotalTime>
  <Words>207</Words>
  <Application>Microsoft Office PowerPoint</Application>
  <PresentationFormat>On-screen Show (4:3)</PresentationFormat>
  <Paragraphs>73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God’s Dream for Your Life</vt:lpstr>
      <vt:lpstr>Phase 1:  DREAM</vt:lpstr>
      <vt:lpstr>Phase 1:  DREAM</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Discovering God’s Dream for You</vt:lpstr>
      <vt:lpstr>Slide 21</vt:lpstr>
      <vt:lpstr>Slide 22</vt:lpstr>
    </vt:vector>
  </TitlesOfParts>
  <Company>USDA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 </cp:lastModifiedBy>
  <cp:revision>21</cp:revision>
  <dcterms:created xsi:type="dcterms:W3CDTF">2008-12-23T17:30:56Z</dcterms:created>
  <dcterms:modified xsi:type="dcterms:W3CDTF">2011-05-08T14:40:20Z</dcterms:modified>
</cp:coreProperties>
</file>