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3" r:id="rId6"/>
    <p:sldId id="289" r:id="rId7"/>
    <p:sldId id="291" r:id="rId8"/>
    <p:sldId id="290" r:id="rId9"/>
    <p:sldId id="274" r:id="rId10"/>
    <p:sldId id="275" r:id="rId11"/>
    <p:sldId id="276" r:id="rId12"/>
    <p:sldId id="292" r:id="rId13"/>
    <p:sldId id="293" r:id="rId14"/>
    <p:sldId id="294" r:id="rId15"/>
    <p:sldId id="295" r:id="rId16"/>
    <p:sldId id="258" r:id="rId17"/>
    <p:sldId id="277" r:id="rId18"/>
    <p:sldId id="296" r:id="rId19"/>
    <p:sldId id="297" r:id="rId20"/>
    <p:sldId id="298" r:id="rId21"/>
    <p:sldId id="299" r:id="rId22"/>
    <p:sldId id="300" r:id="rId23"/>
    <p:sldId id="302" r:id="rId24"/>
    <p:sldId id="301" r:id="rId25"/>
    <p:sldId id="303" r:id="rId26"/>
    <p:sldId id="304" r:id="rId27"/>
    <p:sldId id="305" r:id="rId28"/>
    <p:sldId id="306" r:id="rId29"/>
    <p:sldId id="307" r:id="rId30"/>
    <p:sldId id="30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40" d="100"/>
          <a:sy n="40" d="100"/>
        </p:scale>
        <p:origin x="-79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chemeClr val="bg1"/>
                </a:solidFill>
              </a:defRPr>
            </a:lvl1pPr>
          </a:lstStyle>
          <a:p>
            <a:fld id="{C93A4753-26B3-4CD8-AD97-75C6C3670F40}" type="datetimeFigureOut">
              <a:rPr lang="en-US" smtClean="0"/>
              <a:pPr/>
              <a:t>12/5/2010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FC24197-EA4C-4C68-A7E2-14BB52D481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A4753-26B3-4CD8-AD97-75C6C3670F40}" type="datetimeFigureOut">
              <a:rPr lang="en-US" smtClean="0"/>
              <a:pPr/>
              <a:t>12/5/2010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A4753-26B3-4CD8-AD97-75C6C3670F40}" type="datetimeFigureOut">
              <a:rPr lang="en-US" smtClean="0"/>
              <a:pPr/>
              <a:t>12/5/2010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solidFill>
              </a:defRPr>
            </a:lvl1pPr>
          </a:lstStyle>
          <a:p>
            <a:fld id="{C93A4753-26B3-4CD8-AD97-75C6C3670F40}" type="datetimeFigureOut">
              <a:rPr lang="en-US" smtClean="0"/>
              <a:pPr/>
              <a:t>12/5/2010</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FC24197-EA4C-4C68-A7E2-14BB52D481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C93A4753-26B3-4CD8-AD97-75C6C3670F40}" type="datetimeFigureOut">
              <a:rPr lang="en-US" smtClean="0"/>
              <a:pPr/>
              <a:t>12/5/2010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FC24197-EA4C-4C68-A7E2-14BB52D481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553200" cy="1143000"/>
          </a:xfrm>
        </p:spPr>
        <p:txBody>
          <a:bodyPr>
            <a:normAutofit/>
          </a:bodyPr>
          <a:lstStyle>
            <a:lvl1pPr algn="l">
              <a:defRPr sz="4000"/>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3A4753-26B3-4CD8-AD97-75C6C3670F40}" type="datetimeFigureOut">
              <a:rPr lang="en-US" smtClean="0"/>
              <a:pPr/>
              <a:t>12/5/2010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3A4753-26B3-4CD8-AD97-75C6C3670F40}" type="datetimeFigureOut">
              <a:rPr lang="en-US" smtClean="0"/>
              <a:pPr/>
              <a:t>12/5/2010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3A4753-26B3-4CD8-AD97-75C6C3670F40}" type="datetimeFigureOut">
              <a:rPr lang="en-US" smtClean="0"/>
              <a:pPr/>
              <a:t>12/5/2010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A4753-26B3-4CD8-AD97-75C6C3670F40}" type="datetimeFigureOut">
              <a:rPr lang="en-US" smtClean="0"/>
              <a:pPr/>
              <a:t>12/5/2010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A4753-26B3-4CD8-AD97-75C6C3670F40}" type="datetimeFigureOut">
              <a:rPr lang="en-US" smtClean="0"/>
              <a:pPr/>
              <a:t>12/5/2010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A4753-26B3-4CD8-AD97-75C6C3670F40}" type="datetimeFigureOut">
              <a:rPr lang="en-US" smtClean="0"/>
              <a:pPr/>
              <a:t>12/5/2010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24197-EA4C-4C68-A7E2-14BB52D481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pic>
        <p:nvPicPr>
          <p:cNvPr id="45" name="Picture 35" descr="C:\Users\Nan\AppData\Local\Microsoft\Windows\Temporary Internet Files\Content.IE5\K4KQJX4D\MCj03978460000[1].wmf"/>
          <p:cNvPicPr>
            <a:picLocks noChangeAspect="1" noChangeArrowheads="1"/>
          </p:cNvPicPr>
          <p:nvPr/>
        </p:nvPicPr>
        <p:blipFill>
          <a:blip r:embed="rId13" cstate="print"/>
          <a:srcRect/>
          <a:stretch>
            <a:fillRect/>
          </a:stretch>
        </p:blipFill>
        <p:spPr bwMode="auto">
          <a:xfrm>
            <a:off x="4573587" y="5857875"/>
            <a:ext cx="4570413" cy="1000125"/>
          </a:xfrm>
          <a:prstGeom prst="rect">
            <a:avLst/>
          </a:prstGeom>
          <a:noFill/>
        </p:spPr>
      </p:pic>
      <p:pic>
        <p:nvPicPr>
          <p:cNvPr id="2083" name="Picture 35" descr="C:\Users\Nan\AppData\Local\Microsoft\Windows\Temporary Internet Files\Content.IE5\K4KQJX4D\MCj03978460000[1].wmf"/>
          <p:cNvPicPr>
            <a:picLocks noChangeAspect="1" noChangeArrowheads="1"/>
          </p:cNvPicPr>
          <p:nvPr/>
        </p:nvPicPr>
        <p:blipFill>
          <a:blip r:embed="rId13" cstate="print"/>
          <a:srcRect/>
          <a:stretch>
            <a:fillRect/>
          </a:stretch>
        </p:blipFill>
        <p:spPr bwMode="auto">
          <a:xfrm>
            <a:off x="0" y="5857875"/>
            <a:ext cx="4570413" cy="1000125"/>
          </a:xfrm>
          <a:prstGeom prst="rect">
            <a:avLst/>
          </a:prstGeom>
          <a:noFill/>
        </p:spPr>
      </p:pic>
      <p:sp>
        <p:nvSpPr>
          <p:cNvPr id="2" name="Title Placeholder 1"/>
          <p:cNvSpPr>
            <a:spLocks noGrp="1"/>
          </p:cNvSpPr>
          <p:nvPr>
            <p:ph type="title"/>
          </p:nvPr>
        </p:nvSpPr>
        <p:spPr>
          <a:xfrm>
            <a:off x="762000" y="533400"/>
            <a:ext cx="76962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62000" y="1752601"/>
            <a:ext cx="76962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latin typeface="Andy" pitchFamily="66" charset="0"/>
              </a:defRPr>
            </a:lvl1pPr>
          </a:lstStyle>
          <a:p>
            <a:fld id="{C93A4753-26B3-4CD8-AD97-75C6C3670F40}" type="datetimeFigureOut">
              <a:rPr lang="en-US" smtClean="0"/>
              <a:pPr/>
              <a:t>12/5/2010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latin typeface="Andy" pitchFamily="66" charset="0"/>
              </a:defRPr>
            </a:lvl1pPr>
          </a:lstStyle>
          <a:p>
            <a:endParaRPr lang="en-US"/>
          </a:p>
        </p:txBody>
      </p:sp>
      <p:sp>
        <p:nvSpPr>
          <p:cNvPr id="6" name="Slide Number Placeholder 5"/>
          <p:cNvSpPr>
            <a:spLocks noGrp="1"/>
          </p:cNvSpPr>
          <p:nvPr>
            <p:ph type="sldNum" sz="quarter" idx="4"/>
          </p:nvPr>
        </p:nvSpPr>
        <p:spPr>
          <a:xfrm>
            <a:off x="8763000" y="6324600"/>
            <a:ext cx="381000" cy="365125"/>
          </a:xfrm>
          <a:prstGeom prst="rect">
            <a:avLst/>
          </a:prstGeom>
        </p:spPr>
        <p:txBody>
          <a:bodyPr vert="horz" lIns="91440" tIns="45720" rIns="91440" bIns="45720" rtlCol="0" anchor="ctr"/>
          <a:lstStyle>
            <a:lvl1pPr algn="r">
              <a:defRPr sz="1200">
                <a:solidFill>
                  <a:schemeClr val="tx1"/>
                </a:solidFill>
                <a:latin typeface="Andy" pitchFamily="66" charset="0"/>
              </a:defRPr>
            </a:lvl1pPr>
          </a:lstStyle>
          <a:p>
            <a:fld id="{BFC24197-EA4C-4C68-A7E2-14BB52D481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kern="1200">
          <a:solidFill>
            <a:schemeClr val="bg1"/>
          </a:solidFill>
          <a:latin typeface="Andy"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Andy"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Andy"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Andy"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Andy"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Andy"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The Need for Margin</a:t>
            </a:r>
            <a:endParaRPr lang="en-US" sz="6000" dirty="0"/>
          </a:p>
        </p:txBody>
      </p:sp>
      <p:sp>
        <p:nvSpPr>
          <p:cNvPr id="3" name="Subtitle 2"/>
          <p:cNvSpPr>
            <a:spLocks noGrp="1"/>
          </p:cNvSpPr>
          <p:nvPr>
            <p:ph type="subTitle" idx="1"/>
          </p:nvPr>
        </p:nvSpPr>
        <p:spPr/>
        <p:txBody>
          <a:bodyPr/>
          <a:lstStyle/>
          <a:p>
            <a:r>
              <a:rPr lang="en-US" dirty="0" smtClean="0"/>
              <a:t>Surviving the Season – Part 3</a:t>
            </a:r>
          </a:p>
          <a:p>
            <a:r>
              <a:rPr lang="en-US" dirty="0" smtClean="0"/>
              <a:t>December 5,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Benefits of Margin</a:t>
            </a:r>
            <a:endParaRPr lang="en-US" b="1" dirty="0">
              <a:solidFill>
                <a:schemeClr val="accent3"/>
              </a:solidFill>
            </a:endParaRPr>
          </a:p>
        </p:txBody>
      </p:sp>
      <p:sp>
        <p:nvSpPr>
          <p:cNvPr id="3" name="Content Placeholder 2"/>
          <p:cNvSpPr>
            <a:spLocks noGrp="1"/>
          </p:cNvSpPr>
          <p:nvPr>
            <p:ph idx="1"/>
          </p:nvPr>
        </p:nvSpPr>
        <p:spPr/>
        <p:txBody>
          <a:bodyPr>
            <a:normAutofit/>
          </a:bodyPr>
          <a:lstStyle/>
          <a:p>
            <a:r>
              <a:rPr lang="en-US" b="1" dirty="0" smtClean="0"/>
              <a:t>More </a:t>
            </a:r>
            <a:r>
              <a:rPr lang="en-US" b="1" u="sng" dirty="0" smtClean="0"/>
              <a:t>PEACE OF MIND</a:t>
            </a:r>
          </a:p>
          <a:p>
            <a:endParaRPr lang="en-US" sz="1200" b="1" u="sng" dirty="0" smtClean="0"/>
          </a:p>
          <a:p>
            <a:r>
              <a:rPr lang="en-US" b="1" dirty="0" smtClean="0"/>
              <a:t>Better </a:t>
            </a:r>
            <a:r>
              <a:rPr lang="en-US" b="1" u="sng" dirty="0" smtClean="0"/>
              <a:t>HEALTH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Benefits of Margin</a:t>
            </a:r>
            <a:endParaRPr lang="en-US" b="1" dirty="0">
              <a:solidFill>
                <a:schemeClr val="accent3"/>
              </a:solidFill>
            </a:endParaRPr>
          </a:p>
        </p:txBody>
      </p:sp>
      <p:sp>
        <p:nvSpPr>
          <p:cNvPr id="3" name="Content Placeholder 2"/>
          <p:cNvSpPr>
            <a:spLocks noGrp="1"/>
          </p:cNvSpPr>
          <p:nvPr>
            <p:ph idx="1"/>
          </p:nvPr>
        </p:nvSpPr>
        <p:spPr/>
        <p:txBody>
          <a:bodyPr>
            <a:normAutofit/>
          </a:bodyPr>
          <a:lstStyle/>
          <a:p>
            <a:r>
              <a:rPr lang="en-US" b="1" dirty="0" smtClean="0"/>
              <a:t>More </a:t>
            </a:r>
            <a:r>
              <a:rPr lang="en-US" b="1" u="sng" dirty="0" smtClean="0"/>
              <a:t>PEACE OF MIND</a:t>
            </a:r>
          </a:p>
          <a:p>
            <a:endParaRPr lang="en-US" sz="1200" b="1" u="sng" dirty="0" smtClean="0"/>
          </a:p>
          <a:p>
            <a:r>
              <a:rPr lang="en-US" b="1" dirty="0" smtClean="0"/>
              <a:t>Better </a:t>
            </a:r>
            <a:r>
              <a:rPr lang="en-US" b="1" u="sng" dirty="0" smtClean="0"/>
              <a:t>HEALTH</a:t>
            </a:r>
          </a:p>
          <a:p>
            <a:endParaRPr lang="en-US" sz="1200" b="1" dirty="0" smtClean="0"/>
          </a:p>
          <a:p>
            <a:r>
              <a:rPr lang="en-US" b="1" dirty="0" smtClean="0"/>
              <a:t>Stronger </a:t>
            </a:r>
            <a:r>
              <a:rPr lang="en-US" b="1" u="sng" dirty="0" smtClean="0"/>
              <a:t>RELATIONSHIPS</a:t>
            </a:r>
          </a:p>
          <a:p>
            <a:endParaRPr lang="en-US" sz="12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Benefits of Margin</a:t>
            </a:r>
            <a:endParaRPr lang="en-US" b="1" dirty="0">
              <a:solidFill>
                <a:schemeClr val="accent3"/>
              </a:solidFill>
            </a:endParaRPr>
          </a:p>
        </p:txBody>
      </p:sp>
      <p:sp>
        <p:nvSpPr>
          <p:cNvPr id="3" name="Content Placeholder 2"/>
          <p:cNvSpPr>
            <a:spLocks noGrp="1"/>
          </p:cNvSpPr>
          <p:nvPr>
            <p:ph idx="1"/>
          </p:nvPr>
        </p:nvSpPr>
        <p:spPr/>
        <p:txBody>
          <a:bodyPr>
            <a:normAutofit/>
          </a:bodyPr>
          <a:lstStyle/>
          <a:p>
            <a:r>
              <a:rPr lang="en-US" b="1" dirty="0" smtClean="0"/>
              <a:t>More </a:t>
            </a:r>
            <a:r>
              <a:rPr lang="en-US" b="1" u="sng" dirty="0" smtClean="0"/>
              <a:t>PEACE OF MIND</a:t>
            </a:r>
          </a:p>
          <a:p>
            <a:endParaRPr lang="en-US" sz="1200" b="1" u="sng" dirty="0" smtClean="0"/>
          </a:p>
          <a:p>
            <a:r>
              <a:rPr lang="en-US" b="1" dirty="0" smtClean="0"/>
              <a:t>Better </a:t>
            </a:r>
            <a:r>
              <a:rPr lang="en-US" b="1" u="sng" dirty="0" smtClean="0"/>
              <a:t>HEALTH</a:t>
            </a:r>
          </a:p>
          <a:p>
            <a:endParaRPr lang="en-US" sz="1200" b="1" dirty="0" smtClean="0"/>
          </a:p>
          <a:p>
            <a:r>
              <a:rPr lang="en-US" b="1" dirty="0" smtClean="0"/>
              <a:t>Stronger </a:t>
            </a:r>
            <a:r>
              <a:rPr lang="en-US" b="1" u="sng" dirty="0" smtClean="0"/>
              <a:t>RELATIONSHIPS</a:t>
            </a:r>
          </a:p>
          <a:p>
            <a:endParaRPr lang="en-US" sz="1200" b="1" dirty="0" smtClean="0"/>
          </a:p>
          <a:p>
            <a:r>
              <a:rPr lang="en-US" b="1" dirty="0" smtClean="0"/>
              <a:t>Available for </a:t>
            </a:r>
            <a:r>
              <a:rPr lang="en-US" b="1" u="sng" dirty="0" smtClean="0"/>
              <a:t>GOD TO USE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normAutofit lnSpcReduction="10000"/>
          </a:bodyPr>
          <a:lstStyle/>
          <a:p>
            <a:pPr marL="742950" indent="-742950">
              <a:buAutoNum type="arabicPeriod"/>
            </a:pPr>
            <a:r>
              <a:rPr lang="en-US" sz="3600" b="1" dirty="0" smtClean="0"/>
              <a:t>Accept my human </a:t>
            </a:r>
            <a:r>
              <a:rPr lang="en-US" sz="3600" b="1" u="sng" dirty="0" smtClean="0"/>
              <a:t>LIMITATIONS</a:t>
            </a:r>
          </a:p>
          <a:p>
            <a:pPr marL="514350" indent="-514350">
              <a:buAutoNum type="arabicPeriod"/>
            </a:pPr>
            <a:endParaRPr lang="en-US" sz="3400" b="1" u="sng" dirty="0" smtClean="0"/>
          </a:p>
          <a:p>
            <a:pPr hangingPunct="0">
              <a:buNone/>
            </a:pPr>
            <a:r>
              <a:rPr lang="en-US" i="1" dirty="0" smtClean="0"/>
              <a:t>	“For He knows our frame; He remembers that we are dust.”</a:t>
            </a:r>
            <a:r>
              <a:rPr lang="en-US" dirty="0" smtClean="0"/>
              <a:t>  Psalm 103:14</a:t>
            </a:r>
          </a:p>
          <a:p>
            <a:pPr hangingPunct="0">
              <a:buNone/>
            </a:pPr>
            <a:r>
              <a:rPr lang="en-US" i="1" dirty="0" smtClean="0"/>
              <a:t> </a:t>
            </a:r>
            <a:endParaRPr lang="en-US" dirty="0" smtClean="0"/>
          </a:p>
          <a:p>
            <a:pPr hangingPunct="0">
              <a:buNone/>
            </a:pPr>
            <a:r>
              <a:rPr lang="en-US" i="1" dirty="0" smtClean="0"/>
              <a:t>	“To all perfection I see a limit…”</a:t>
            </a:r>
            <a:r>
              <a:rPr lang="en-US" dirty="0" smtClean="0"/>
              <a:t>  Psalm 119:96</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AutoNum type="arabicPeriod"/>
            </a:pPr>
            <a:r>
              <a:rPr lang="en-US" sz="3600" b="1" dirty="0" smtClean="0"/>
              <a:t>Accept my human </a:t>
            </a:r>
            <a:r>
              <a:rPr lang="en-US" sz="3600" b="1" u="sng" dirty="0" smtClean="0"/>
              <a:t>LIMITATIONS</a:t>
            </a:r>
          </a:p>
          <a:p>
            <a:pPr>
              <a:buNone/>
            </a:pPr>
            <a:endParaRPr lang="en-US" i="1" dirty="0" smtClean="0"/>
          </a:p>
          <a:p>
            <a:pPr>
              <a:buNone/>
            </a:pPr>
            <a:r>
              <a:rPr lang="en-US" dirty="0" smtClean="0"/>
              <a:t>	Physical limits</a:t>
            </a:r>
            <a:endParaRPr lang="en-US" sz="36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AutoNum type="arabicPeriod"/>
            </a:pPr>
            <a:r>
              <a:rPr lang="en-US" sz="3600" b="1" dirty="0" smtClean="0"/>
              <a:t>Accept my human </a:t>
            </a:r>
            <a:r>
              <a:rPr lang="en-US" sz="3600" b="1" u="sng" dirty="0" smtClean="0"/>
              <a:t>LIMITATIONS</a:t>
            </a:r>
          </a:p>
          <a:p>
            <a:pPr>
              <a:buNone/>
            </a:pPr>
            <a:endParaRPr lang="en-US" i="1" dirty="0" smtClean="0"/>
          </a:p>
          <a:p>
            <a:pPr>
              <a:buNone/>
            </a:pPr>
            <a:r>
              <a:rPr lang="en-US" dirty="0" smtClean="0"/>
              <a:t>	Physical limits</a:t>
            </a:r>
          </a:p>
          <a:p>
            <a:pPr>
              <a:buNone/>
            </a:pPr>
            <a:r>
              <a:rPr lang="en-US" dirty="0" smtClean="0"/>
              <a:t>	Emotional limits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AutoNum type="arabicPeriod"/>
            </a:pPr>
            <a:r>
              <a:rPr lang="en-US" sz="3600" b="1" dirty="0" smtClean="0"/>
              <a:t>Accept my human </a:t>
            </a:r>
            <a:r>
              <a:rPr lang="en-US" sz="3600" b="1" u="sng" dirty="0" smtClean="0"/>
              <a:t>LIMITATIONS</a:t>
            </a:r>
          </a:p>
          <a:p>
            <a:pPr>
              <a:buNone/>
            </a:pPr>
            <a:endParaRPr lang="en-US" i="1" dirty="0" smtClean="0"/>
          </a:p>
          <a:p>
            <a:pPr>
              <a:buNone/>
            </a:pPr>
            <a:r>
              <a:rPr lang="en-US" dirty="0" smtClean="0"/>
              <a:t>	Physical limits			Mental limits</a:t>
            </a:r>
          </a:p>
          <a:p>
            <a:pPr>
              <a:buNone/>
            </a:pPr>
            <a:r>
              <a:rPr lang="en-US" dirty="0" smtClean="0"/>
              <a:t>	Emotional limits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AutoNum type="arabicPeriod"/>
            </a:pPr>
            <a:r>
              <a:rPr lang="en-US" sz="3600" b="1" dirty="0" smtClean="0"/>
              <a:t>Accept my human </a:t>
            </a:r>
            <a:r>
              <a:rPr lang="en-US" sz="3600" b="1" u="sng" dirty="0" smtClean="0"/>
              <a:t>LIMITATIONS</a:t>
            </a:r>
          </a:p>
          <a:p>
            <a:pPr>
              <a:buNone/>
            </a:pPr>
            <a:endParaRPr lang="en-US" i="1" dirty="0" smtClean="0"/>
          </a:p>
          <a:p>
            <a:pPr>
              <a:buNone/>
            </a:pPr>
            <a:r>
              <a:rPr lang="en-US" dirty="0" smtClean="0"/>
              <a:t>	Physical limits			Mental limits</a:t>
            </a:r>
          </a:p>
          <a:p>
            <a:pPr>
              <a:buNone/>
            </a:pPr>
            <a:r>
              <a:rPr lang="en-US" dirty="0" smtClean="0"/>
              <a:t>	Emotional limits	</a:t>
            </a:r>
            <a:r>
              <a:rPr lang="en-US" smtClean="0"/>
              <a:t>	</a:t>
            </a:r>
            <a:r>
              <a:rPr lang="en-US" smtClean="0"/>
              <a:t>	Time </a:t>
            </a:r>
            <a:r>
              <a:rPr lang="en-US" dirty="0" smtClean="0"/>
              <a:t>limits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2"/>
            </a:pPr>
            <a:r>
              <a:rPr lang="en-US" sz="3600" b="1" dirty="0" smtClean="0"/>
              <a:t>Expect </a:t>
            </a:r>
            <a:r>
              <a:rPr lang="en-US" sz="3600" b="1" u="sng" dirty="0" smtClean="0"/>
              <a:t>PROBLEMS</a:t>
            </a:r>
          </a:p>
          <a:p>
            <a:pPr marL="514350" indent="-514350">
              <a:buAutoNum type="arabicPeriod" startAt="2"/>
            </a:pPr>
            <a:endParaRPr lang="en-US" sz="3400" b="1" u="sng" dirty="0" smtClean="0"/>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What happened to my finger?</a:t>
            </a:r>
            <a:endParaRPr lang="en-US" dirty="0"/>
          </a:p>
        </p:txBody>
      </p:sp>
      <p:sp>
        <p:nvSpPr>
          <p:cNvPr id="3" name="Content Placeholder 2"/>
          <p:cNvSpPr>
            <a:spLocks noGrp="1"/>
          </p:cNvSpPr>
          <p:nvPr>
            <p:ph idx="1"/>
          </p:nvPr>
        </p:nvSpPr>
        <p:spPr/>
        <p:txBody>
          <a:bodyPr/>
          <a:lstStyle/>
          <a:p>
            <a:pPr marL="514350" indent="-514350">
              <a:buAutoNum type="alphaLcParenR"/>
            </a:pPr>
            <a:endParaRPr 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2"/>
            </a:pPr>
            <a:r>
              <a:rPr lang="en-US" sz="3600" b="1" dirty="0" smtClean="0"/>
              <a:t>Expect </a:t>
            </a:r>
            <a:r>
              <a:rPr lang="en-US" sz="3600" b="1" u="sng" dirty="0" smtClean="0"/>
              <a:t>PROBLEMS</a:t>
            </a:r>
          </a:p>
          <a:p>
            <a:pPr marL="514350" indent="-514350">
              <a:buAutoNum type="arabicPeriod" startAt="2"/>
            </a:pPr>
            <a:endParaRPr lang="en-US" sz="3400" b="1" u="sng" dirty="0" smtClean="0"/>
          </a:p>
          <a:p>
            <a:pPr hangingPunct="0">
              <a:buNone/>
            </a:pPr>
            <a:r>
              <a:rPr lang="en-US" i="1" dirty="0" smtClean="0"/>
              <a:t>	“In the world you will have tribulation” </a:t>
            </a:r>
            <a:r>
              <a:rPr lang="en-US" dirty="0" smtClean="0"/>
              <a:t> John 16:33</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2"/>
            </a:pPr>
            <a:r>
              <a:rPr lang="en-US" sz="3600" b="1" dirty="0" smtClean="0"/>
              <a:t>Expect </a:t>
            </a:r>
            <a:r>
              <a:rPr lang="en-US" sz="3600" b="1" u="sng" dirty="0" smtClean="0"/>
              <a:t>PROBLEMS</a:t>
            </a:r>
          </a:p>
          <a:p>
            <a:pPr marL="514350" indent="-514350">
              <a:buAutoNum type="arabicPeriod" startAt="2"/>
            </a:pPr>
            <a:endParaRPr lang="en-US" sz="3400" b="1" u="sng" dirty="0" smtClean="0"/>
          </a:p>
          <a:p>
            <a:pPr hangingPunct="0">
              <a:buNone/>
            </a:pPr>
            <a:r>
              <a:rPr lang="en-US" i="1" dirty="0" smtClean="0"/>
              <a:t>	“A prudent man foresees evil and hides himself, but the simple pass on and are punished.”</a:t>
            </a:r>
            <a:r>
              <a:rPr lang="en-US" dirty="0" smtClean="0"/>
              <a:t>  Proverbs 22:3</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3"/>
            </a:pPr>
            <a:r>
              <a:rPr lang="en-US" sz="3600" b="1" dirty="0" smtClean="0"/>
              <a:t>Put </a:t>
            </a:r>
            <a:r>
              <a:rPr lang="en-US" sz="3600" b="1" u="sng" dirty="0" smtClean="0"/>
              <a:t>SPACE</a:t>
            </a:r>
            <a:r>
              <a:rPr lang="en-US" sz="3600" b="1" dirty="0" smtClean="0"/>
              <a:t> into my schedule</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3"/>
            </a:pPr>
            <a:r>
              <a:rPr lang="en-US" sz="3600" b="1" dirty="0" smtClean="0"/>
              <a:t>Put </a:t>
            </a:r>
            <a:r>
              <a:rPr lang="en-US" sz="3600" b="1" u="sng" dirty="0" smtClean="0"/>
              <a:t>SPACE</a:t>
            </a:r>
            <a:r>
              <a:rPr lang="en-US" sz="3600" b="1" dirty="0" smtClean="0"/>
              <a:t> into my schedule</a:t>
            </a:r>
          </a:p>
          <a:p>
            <a:pPr marL="514350" indent="-514350">
              <a:buAutoNum type="arabicPeriod" startAt="3"/>
            </a:pPr>
            <a:endParaRPr lang="en-US" sz="3400" b="1" u="sng" dirty="0" smtClean="0"/>
          </a:p>
          <a:p>
            <a:pPr hangingPunct="0">
              <a:buNone/>
            </a:pPr>
            <a:r>
              <a:rPr lang="en-US" i="1" dirty="0" smtClean="0"/>
              <a:t>	“The labor of fools wearies them, for they do not even know how to go to the city!” </a:t>
            </a:r>
            <a:r>
              <a:rPr lang="en-US" dirty="0" smtClean="0"/>
              <a:t> Ecclesiastes 10:15</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4"/>
            </a:pPr>
            <a:r>
              <a:rPr lang="en-US" sz="3600" b="1" dirty="0" smtClean="0"/>
              <a:t>Prune my </a:t>
            </a:r>
            <a:r>
              <a:rPr lang="en-US" sz="3600" b="1" u="sng" dirty="0" smtClean="0"/>
              <a:t>ACTIVITIES</a:t>
            </a:r>
            <a:r>
              <a:rPr lang="en-US" sz="3600" b="1" dirty="0" smtClean="0"/>
              <a:t> regularly</a:t>
            </a:r>
            <a:endParaRPr lang="en-US" sz="3600" b="1" u="sng" dirty="0" smtClean="0"/>
          </a:p>
          <a:p>
            <a:pPr marL="514350" indent="-514350">
              <a:buAutoNum type="arabicPeriod" startAt="4"/>
            </a:pPr>
            <a:endParaRPr lang="en-US" sz="3400" b="1" u="sng" dirty="0" smtClean="0"/>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4"/>
            </a:pPr>
            <a:r>
              <a:rPr lang="en-US" sz="3600" b="1" dirty="0" smtClean="0"/>
              <a:t>Prune my </a:t>
            </a:r>
            <a:r>
              <a:rPr lang="en-US" sz="3600" b="1" u="sng" dirty="0" smtClean="0"/>
              <a:t>ACTIVITIES</a:t>
            </a:r>
            <a:r>
              <a:rPr lang="en-US" sz="3600" b="1" dirty="0" smtClean="0"/>
              <a:t> regularly</a:t>
            </a:r>
            <a:endParaRPr lang="en-US" sz="3600" b="1" u="sng" dirty="0" smtClean="0"/>
          </a:p>
          <a:p>
            <a:pPr marL="514350" indent="-514350">
              <a:buAutoNum type="arabicPeriod" startAt="4"/>
            </a:pPr>
            <a:endParaRPr lang="en-US" sz="3400" b="1" u="sng" dirty="0" smtClean="0"/>
          </a:p>
          <a:p>
            <a:pPr hangingPunct="0">
              <a:buNone/>
            </a:pPr>
            <a:r>
              <a:rPr lang="en-US" i="1" dirty="0" smtClean="0"/>
              <a:t>	“All things are lawful for me, but all things are not helpful.”</a:t>
            </a:r>
            <a:r>
              <a:rPr lang="en-US" dirty="0" smtClean="0"/>
              <a:t>  1 Corinthians 6:12</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lstStyle/>
          <a:p>
            <a:pPr marL="742950" indent="-742950">
              <a:buFont typeface="+mj-lt"/>
              <a:buAutoNum type="arabicPeriod" startAt="5"/>
            </a:pPr>
            <a:r>
              <a:rPr lang="en-US" sz="3600" b="1" dirty="0" smtClean="0"/>
              <a:t>Do </a:t>
            </a:r>
            <a:r>
              <a:rPr lang="en-US" sz="3600" b="1" u="sng" dirty="0" smtClean="0"/>
              <a:t>LESS</a:t>
            </a:r>
            <a:r>
              <a:rPr lang="en-US" sz="3600" b="1" dirty="0" smtClean="0"/>
              <a:t>  and trust God </a:t>
            </a:r>
            <a:r>
              <a:rPr lang="en-US" sz="3600" b="1" u="sng" dirty="0" smtClean="0"/>
              <a:t>MORE</a:t>
            </a:r>
          </a:p>
          <a:p>
            <a:pPr marL="514350" indent="-514350">
              <a:buAutoNum type="arabicPeriod" startAt="5"/>
            </a:pPr>
            <a:endParaRPr lang="en-US" sz="3400" b="1" u="sng" dirty="0" smtClean="0"/>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Building Margin in your Life</a:t>
            </a:r>
            <a:endParaRPr lang="en-US" b="1" dirty="0">
              <a:solidFill>
                <a:schemeClr val="accent3"/>
              </a:solidFill>
            </a:endParaRPr>
          </a:p>
        </p:txBody>
      </p:sp>
      <p:sp>
        <p:nvSpPr>
          <p:cNvPr id="3" name="Content Placeholder 2"/>
          <p:cNvSpPr>
            <a:spLocks noGrp="1"/>
          </p:cNvSpPr>
          <p:nvPr>
            <p:ph idx="1"/>
          </p:nvPr>
        </p:nvSpPr>
        <p:spPr>
          <a:xfrm>
            <a:off x="457200" y="1752601"/>
            <a:ext cx="8534400" cy="3962400"/>
          </a:xfrm>
        </p:spPr>
        <p:txBody>
          <a:bodyPr>
            <a:normAutofit lnSpcReduction="10000"/>
          </a:bodyPr>
          <a:lstStyle/>
          <a:p>
            <a:pPr marL="742950" indent="-742950">
              <a:buFont typeface="+mj-lt"/>
              <a:buAutoNum type="arabicPeriod" startAt="5"/>
            </a:pPr>
            <a:r>
              <a:rPr lang="en-US" sz="3600" b="1" dirty="0" smtClean="0"/>
              <a:t>Do </a:t>
            </a:r>
            <a:r>
              <a:rPr lang="en-US" sz="3600" b="1" u="sng" dirty="0" smtClean="0"/>
              <a:t>LESS</a:t>
            </a:r>
            <a:r>
              <a:rPr lang="en-US" sz="3600" b="1" dirty="0" smtClean="0"/>
              <a:t>  and trust God </a:t>
            </a:r>
            <a:r>
              <a:rPr lang="en-US" sz="3600" b="1" u="sng" dirty="0" smtClean="0"/>
              <a:t>MORE</a:t>
            </a:r>
          </a:p>
          <a:p>
            <a:pPr marL="514350" indent="-514350">
              <a:buAutoNum type="arabicPeriod" startAt="5"/>
            </a:pPr>
            <a:endParaRPr lang="en-US" sz="3400" b="1" u="sng" dirty="0" smtClean="0"/>
          </a:p>
          <a:p>
            <a:pPr hangingPunct="0">
              <a:buNone/>
            </a:pPr>
            <a:r>
              <a:rPr lang="en-US" i="1" dirty="0" smtClean="0"/>
              <a:t>	“…we were burdened beyond measure, above strength, so that we despaired even of life. Yes, we had the sentence of death in ourselves, that we should not trust in ourselves but in God who raises the dead,” </a:t>
            </a:r>
            <a:r>
              <a:rPr lang="en-US" dirty="0" smtClean="0"/>
              <a:t> 2 Corinthians 1:8-9</a:t>
            </a:r>
          </a:p>
          <a:p>
            <a:pPr>
              <a:buNone/>
            </a:pPr>
            <a:endParaRPr lang="en-US" i="1" dirty="0" smtClean="0"/>
          </a:p>
          <a:p>
            <a:pPr>
              <a:buNone/>
            </a:pPr>
            <a:endParaRPr lang="en-US" sz="3600" b="1"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What happened to my finger?</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lphaLcParenR"/>
            </a:pPr>
            <a:r>
              <a:rPr lang="en-US" b="1" dirty="0" smtClean="0"/>
              <a:t>Had a car trunk slammed on it</a:t>
            </a:r>
          </a:p>
          <a:p>
            <a:pPr marL="514350" indent="-514350">
              <a:buAutoNum type="alphaLcParenR"/>
            </a:pPr>
            <a:endParaRPr lang="en-US" sz="1200" b="1" dirty="0" smtClean="0"/>
          </a:p>
          <a:p>
            <a:pPr marL="514350" indent="-514350">
              <a:buAutoNum type="alphaLcParenR"/>
            </a:pPr>
            <a:r>
              <a:rPr lang="en-US" b="1" dirty="0" smtClean="0"/>
              <a:t>Basketball injury</a:t>
            </a:r>
          </a:p>
          <a:p>
            <a:pPr marL="514350" indent="-514350">
              <a:buAutoNum type="alphaLcParenR"/>
            </a:pPr>
            <a:endParaRPr lang="en-US" sz="1200" b="1" dirty="0" smtClean="0"/>
          </a:p>
          <a:p>
            <a:pPr marL="514350" indent="-514350">
              <a:buAutoNum type="alphaLcParenR"/>
            </a:pPr>
            <a:r>
              <a:rPr lang="en-US" b="1" dirty="0" smtClean="0"/>
              <a:t>Injured while changing tire for old lady </a:t>
            </a:r>
          </a:p>
          <a:p>
            <a:pPr marL="514350" indent="-514350">
              <a:buAutoNum type="alphaLcParenR"/>
            </a:pPr>
            <a:endParaRPr lang="en-US" sz="1200" b="1" dirty="0" smtClean="0"/>
          </a:p>
          <a:p>
            <a:pPr marL="514350" indent="-514350">
              <a:buAutoNum type="alphaLcParenR"/>
            </a:pPr>
            <a:r>
              <a:rPr lang="en-US" b="1" dirty="0" smtClean="0"/>
              <a:t>Work-related injury [injured while preparing this sermon]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What happened to my finger?</a:t>
            </a:r>
            <a:endParaRPr lang="en-US" dirty="0"/>
          </a:p>
        </p:txBody>
      </p:sp>
      <p:sp>
        <p:nvSpPr>
          <p:cNvPr id="3" name="Content Placeholder 2"/>
          <p:cNvSpPr>
            <a:spLocks noGrp="1"/>
          </p:cNvSpPr>
          <p:nvPr>
            <p:ph idx="1"/>
          </p:nvPr>
        </p:nvSpPr>
        <p:spPr/>
        <p:txBody>
          <a:bodyPr/>
          <a:lstStyle/>
          <a:p>
            <a:pPr marL="514350" indent="-514350">
              <a:buAutoNum type="alphaLcParenR"/>
            </a:pPr>
            <a:r>
              <a:rPr lang="en-US" b="1" dirty="0" smtClean="0"/>
              <a:t>Had a car trunk slammed on it</a:t>
            </a:r>
          </a:p>
        </p:txBody>
      </p:sp>
      <p:pic>
        <p:nvPicPr>
          <p:cNvPr id="1026" name="Picture 2" descr="http://bp2.blogger.com/_TTfLVOp_g70/SIN_6zzaa_I/AAAAAAAAACg/vYReRc9PV6g/s320/yikes.gif"/>
          <p:cNvPicPr>
            <a:picLocks noChangeAspect="1" noChangeArrowheads="1"/>
          </p:cNvPicPr>
          <p:nvPr/>
        </p:nvPicPr>
        <p:blipFill>
          <a:blip r:embed="rId2" cstate="print"/>
          <a:srcRect/>
          <a:stretch>
            <a:fillRect/>
          </a:stretch>
        </p:blipFill>
        <p:spPr bwMode="auto">
          <a:xfrm>
            <a:off x="3295650" y="2590800"/>
            <a:ext cx="3028950" cy="416139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8000" dirty="0" smtClean="0"/>
              <a:t>VIDEO HERE</a:t>
            </a:r>
            <a:endParaRPr lang="en-US" sz="8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algn="ctr">
              <a:buNone/>
            </a:pPr>
            <a:r>
              <a:rPr lang="en-US" sz="3600" i="1" dirty="0" smtClean="0"/>
              <a:t>“I am not at ease, nor am I quiet; </a:t>
            </a:r>
          </a:p>
          <a:p>
            <a:pPr algn="ctr">
              <a:buNone/>
            </a:pPr>
            <a:r>
              <a:rPr lang="en-US" sz="3600" i="1" dirty="0" smtClean="0"/>
              <a:t>I have no rest for trouble comes.”  </a:t>
            </a:r>
          </a:p>
          <a:p>
            <a:pPr algn="ctr">
              <a:buNone/>
            </a:pPr>
            <a:r>
              <a:rPr lang="en-US" sz="3600" dirty="0" smtClean="0"/>
              <a:t>Job 3:26</a:t>
            </a:r>
          </a:p>
          <a:p>
            <a:endParaRPr lang="en-US"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Margin</a:t>
            </a:r>
            <a:endParaRPr lang="en-US" dirty="0"/>
          </a:p>
        </p:txBody>
      </p:sp>
      <p:sp>
        <p:nvSpPr>
          <p:cNvPr id="3" name="Content Placeholder 2"/>
          <p:cNvSpPr>
            <a:spLocks noGrp="1"/>
          </p:cNvSpPr>
          <p:nvPr>
            <p:ph idx="1"/>
          </p:nvPr>
        </p:nvSpPr>
        <p:spPr/>
        <p:txBody>
          <a:bodyPr>
            <a:normAutofit/>
          </a:bodyPr>
          <a:lstStyle/>
          <a:p>
            <a:pPr algn="ctr">
              <a:buNone/>
            </a:pPr>
            <a:r>
              <a:rPr lang="en-US" sz="3600" b="1" dirty="0" smtClean="0"/>
              <a:t>The space between my </a:t>
            </a:r>
            <a:r>
              <a:rPr lang="en-US" sz="3600" b="1" u="sng" dirty="0" smtClean="0"/>
              <a:t>load</a:t>
            </a:r>
            <a:r>
              <a:rPr lang="en-US" sz="3600" b="1" dirty="0" smtClean="0"/>
              <a:t> and my </a:t>
            </a:r>
            <a:r>
              <a:rPr lang="en-US" sz="3600" b="1" u="sng" dirty="0" smtClean="0"/>
              <a:t>limit</a:t>
            </a:r>
          </a:p>
          <a:p>
            <a:endParaRPr lang="en-US" sz="3000" dirty="0" smtClean="0"/>
          </a:p>
        </p:txBody>
      </p:sp>
      <p:cxnSp>
        <p:nvCxnSpPr>
          <p:cNvPr id="5" name="Straight Connector 4"/>
          <p:cNvCxnSpPr/>
          <p:nvPr/>
        </p:nvCxnSpPr>
        <p:spPr>
          <a:xfrm>
            <a:off x="2209800" y="3276600"/>
            <a:ext cx="2667000" cy="0"/>
          </a:xfrm>
          <a:prstGeom prst="line">
            <a:avLst/>
          </a:prstGeom>
          <a:ln w="539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09800" y="4114800"/>
            <a:ext cx="2667000" cy="0"/>
          </a:xfrm>
          <a:prstGeom prst="line">
            <a:avLst/>
          </a:prstGeom>
          <a:ln w="53975"/>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3048000"/>
            <a:ext cx="1676400" cy="461665"/>
          </a:xfrm>
          <a:prstGeom prst="rect">
            <a:avLst/>
          </a:prstGeom>
          <a:noFill/>
          <a:ln>
            <a:noFill/>
          </a:ln>
        </p:spPr>
        <p:txBody>
          <a:bodyPr wrap="square" rtlCol="0">
            <a:spAutoFit/>
          </a:bodyPr>
          <a:lstStyle/>
          <a:p>
            <a:r>
              <a:rPr lang="en-US" sz="2400" dirty="0" smtClean="0">
                <a:solidFill>
                  <a:schemeClr val="bg1"/>
                </a:solidFill>
                <a:latin typeface="Arial Black" pitchFamily="34" charset="0"/>
              </a:rPr>
              <a:t>My Limit</a:t>
            </a:r>
          </a:p>
        </p:txBody>
      </p:sp>
      <p:sp>
        <p:nvSpPr>
          <p:cNvPr id="8" name="TextBox 7"/>
          <p:cNvSpPr txBox="1"/>
          <p:nvPr/>
        </p:nvSpPr>
        <p:spPr>
          <a:xfrm>
            <a:off x="381000" y="3805535"/>
            <a:ext cx="1676400" cy="461665"/>
          </a:xfrm>
          <a:prstGeom prst="rect">
            <a:avLst/>
          </a:prstGeom>
          <a:noFill/>
          <a:ln>
            <a:noFill/>
          </a:ln>
        </p:spPr>
        <p:txBody>
          <a:bodyPr wrap="square" rtlCol="0">
            <a:spAutoFit/>
          </a:bodyPr>
          <a:lstStyle/>
          <a:p>
            <a:r>
              <a:rPr lang="en-US" sz="2400" dirty="0" smtClean="0">
                <a:solidFill>
                  <a:schemeClr val="bg1"/>
                </a:solidFill>
                <a:latin typeface="Arial Black" pitchFamily="34" charset="0"/>
              </a:rPr>
              <a:t>My Load</a:t>
            </a:r>
          </a:p>
        </p:txBody>
      </p:sp>
      <p:sp>
        <p:nvSpPr>
          <p:cNvPr id="9" name="Isosceles Triangle 8"/>
          <p:cNvSpPr/>
          <p:nvPr/>
        </p:nvSpPr>
        <p:spPr>
          <a:xfrm rot="5400000">
            <a:off x="5476582" y="2978907"/>
            <a:ext cx="626525" cy="1374311"/>
          </a:xfrm>
          <a:prstGeom prst="triangle">
            <a:avLst>
              <a:gd name="adj" fmla="val 5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05600" y="3429000"/>
            <a:ext cx="1676400" cy="461665"/>
          </a:xfrm>
          <a:prstGeom prst="rect">
            <a:avLst/>
          </a:prstGeom>
          <a:noFill/>
          <a:ln>
            <a:noFill/>
          </a:ln>
        </p:spPr>
        <p:txBody>
          <a:bodyPr wrap="square" rtlCol="0">
            <a:spAutoFit/>
          </a:bodyPr>
          <a:lstStyle/>
          <a:p>
            <a:r>
              <a:rPr lang="en-US" sz="2400" dirty="0" smtClean="0">
                <a:solidFill>
                  <a:schemeClr val="bg1"/>
                </a:solidFill>
                <a:latin typeface="Arial Black" pitchFamily="34" charset="0"/>
              </a:rPr>
              <a:t>MARGIN</a:t>
            </a:r>
          </a:p>
        </p:txBody>
      </p:sp>
      <p:cxnSp>
        <p:nvCxnSpPr>
          <p:cNvPr id="12" name="Straight Arrow Connector 11"/>
          <p:cNvCxnSpPr/>
          <p:nvPr/>
        </p:nvCxnSpPr>
        <p:spPr>
          <a:xfrm rot="5400000" flipH="1" flipV="1">
            <a:off x="2209800" y="47244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2362994" y="4343400"/>
            <a:ext cx="1980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Benefits of Margin</a:t>
            </a:r>
            <a:endParaRPr lang="en-US" b="1" dirty="0">
              <a:solidFill>
                <a:schemeClr val="accent3"/>
              </a:solidFill>
            </a:endParaRPr>
          </a:p>
        </p:txBody>
      </p:sp>
      <p:sp>
        <p:nvSpPr>
          <p:cNvPr id="3" name="Content Placeholder 2"/>
          <p:cNvSpPr>
            <a:spLocks noGrp="1"/>
          </p:cNvSpPr>
          <p:nvPr>
            <p:ph idx="1"/>
          </p:nvPr>
        </p:nvSpPr>
        <p:spPr/>
        <p:txBody>
          <a:bodyPr>
            <a:normAutofit/>
          </a:bodyPr>
          <a:lstStyle/>
          <a:p>
            <a:endParaRPr lang="en-US" b="1" u="sng"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solidFill>
              </a:rPr>
              <a:t>Benefits of Margin</a:t>
            </a:r>
            <a:endParaRPr lang="en-US" b="1" dirty="0">
              <a:solidFill>
                <a:schemeClr val="accent3"/>
              </a:solidFill>
            </a:endParaRPr>
          </a:p>
        </p:txBody>
      </p:sp>
      <p:sp>
        <p:nvSpPr>
          <p:cNvPr id="3" name="Content Placeholder 2"/>
          <p:cNvSpPr>
            <a:spLocks noGrp="1"/>
          </p:cNvSpPr>
          <p:nvPr>
            <p:ph idx="1"/>
          </p:nvPr>
        </p:nvSpPr>
        <p:spPr/>
        <p:txBody>
          <a:bodyPr>
            <a:normAutofit/>
          </a:bodyPr>
          <a:lstStyle/>
          <a:p>
            <a:r>
              <a:rPr lang="en-US" b="1" dirty="0" smtClean="0"/>
              <a:t>More </a:t>
            </a:r>
            <a:r>
              <a:rPr lang="en-US" b="1" u="sng" dirty="0" smtClean="0"/>
              <a:t>PEACE OF MIND</a:t>
            </a:r>
          </a:p>
          <a:p>
            <a:endParaRPr lang="en-US" sz="1200" b="1" u="sng" dirty="0" smtClean="0"/>
          </a:p>
          <a:p>
            <a:pPr>
              <a:buNone/>
            </a:pPr>
            <a:endParaRPr lang="en-US" b="1" u="sng"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S0300041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85E596F5-96BB-45A1-B912-600141CC306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B76B1E0-E33C-492F-80B3-0BC1023DA580}">
  <ds:schemaRefs>
    <ds:schemaRef ds:uri="http://schemas.microsoft.com/sharepoint/v3/contenttype/forms"/>
  </ds:schemaRefs>
</ds:datastoreItem>
</file>

<file path=customXml/itemProps3.xml><?xml version="1.0" encoding="utf-8"?>
<ds:datastoreItem xmlns:ds="http://schemas.openxmlformats.org/officeDocument/2006/customXml" ds:itemID="{C96EF58A-EA07-4A76-AC48-0EDAFC9CA0EE}">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TS030004112</Template>
  <TotalTime>114</TotalTime>
  <Words>279</Words>
  <Application>Microsoft Office PowerPoint</Application>
  <PresentationFormat>On-screen Show (4:3)</PresentationFormat>
  <Paragraphs>111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TS030004112</vt:lpstr>
      <vt:lpstr>The Need for Margin</vt:lpstr>
      <vt:lpstr>What happened to my finger?</vt:lpstr>
      <vt:lpstr>What happened to my finger?</vt:lpstr>
      <vt:lpstr>What happened to my finger?</vt:lpstr>
      <vt:lpstr>Slide 5</vt:lpstr>
      <vt:lpstr>Slide 6</vt:lpstr>
      <vt:lpstr>Margin</vt:lpstr>
      <vt:lpstr>Benefits of Margin</vt:lpstr>
      <vt:lpstr>Benefits of Margin</vt:lpstr>
      <vt:lpstr>Benefits of Margin</vt:lpstr>
      <vt:lpstr>Benefits of Margin</vt:lpstr>
      <vt:lpstr>Benefits of Margin</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lpstr>Building Margin in your Life</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2008  - 17</dc:title>
  <dc:creator>franthony</dc:creator>
  <cp:lastModifiedBy> </cp:lastModifiedBy>
  <cp:revision>20</cp:revision>
  <dcterms:created xsi:type="dcterms:W3CDTF">2010-11-14T11:50:31Z</dcterms:created>
  <dcterms:modified xsi:type="dcterms:W3CDTF">2010-12-05T13:24:13Z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TC300041129990</vt:lpwstr>
  </property>
</Properties>
</file>