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9" r:id="rId4"/>
    <p:sldId id="258" r:id="rId5"/>
    <p:sldId id="260" r:id="rId6"/>
    <p:sldId id="264" r:id="rId7"/>
    <p:sldId id="265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99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6E868-37FE-4ED0-8EDC-3798779FCB1C}" type="datetimeFigureOut">
              <a:rPr lang="en-US" smtClean="0"/>
              <a:pPr/>
              <a:t>3/11/2012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0A0DD-737E-4651-994E-2B9CC6D9B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DB2D6D-1A21-49B7-B538-8165FC1AB1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8BD8A-4B65-428D-ACB8-B96182357D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CFF30-7ABA-44C0-8A3C-9EDE0AD7CE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C8710-18FE-4A0E-97BA-8C9DF6CE39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91B1A-18D1-4679-A477-F93C2D576C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43C0F-F3C9-4229-A2F1-DF1BE7292A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92BE9-6E4C-4BDD-BA83-91660A49EA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4B810-28AF-466A-B229-EE8F124E2F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46522-EC28-4A46-9B2B-0D5262F227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DF50F-B1EF-45B4-AE80-CEDF0E25B7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FFD4E-9540-4DF8-83C6-B8690A1FAB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5D1BCF-8524-4F19-8044-2AAF7F09FC9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82000" cy="2362200"/>
          </a:xfrm>
        </p:spPr>
        <p:txBody>
          <a:bodyPr/>
          <a:lstStyle/>
          <a:p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0" y="3429000"/>
            <a:ext cx="4648200" cy="1905000"/>
          </a:xfrm>
        </p:spPr>
        <p:txBody>
          <a:bodyPr/>
          <a:lstStyle/>
          <a:p>
            <a:r>
              <a:rPr lang="en-US" dirty="0" smtClean="0">
                <a:solidFill>
                  <a:srgbClr val="A50021"/>
                </a:solidFill>
              </a:rPr>
              <a:t>Third Sunday of Lent</a:t>
            </a:r>
          </a:p>
          <a:p>
            <a:r>
              <a:rPr lang="en-US" dirty="0" smtClean="0">
                <a:solidFill>
                  <a:srgbClr val="A50021"/>
                </a:solidFill>
              </a:rPr>
              <a:t>March 11, 2012</a:t>
            </a:r>
            <a:endParaRPr lang="en-US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800" b="1" dirty="0" smtClean="0">
                <a:solidFill>
                  <a:srgbClr val="000099"/>
                </a:solidFill>
              </a:rPr>
              <a:t>Psalm 79:8-9</a:t>
            </a:r>
            <a:endParaRPr lang="en-US" sz="4800" b="1" dirty="0">
              <a:solidFill>
                <a:srgbClr val="0000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4000" i="1" dirty="0" smtClean="0"/>
              <a:t>	</a:t>
            </a:r>
            <a:r>
              <a:rPr lang="en-US" sz="4000" i="1" dirty="0" smtClean="0"/>
              <a:t>“</a:t>
            </a:r>
            <a:r>
              <a:rPr lang="en-US" sz="4000" i="1" dirty="0" smtClean="0"/>
              <a:t>Let Your tender mercies come speedily to meet us, for we have been brought very low.  Help us, O God of our salvation, for the glory of Your </a:t>
            </a:r>
            <a:r>
              <a:rPr lang="en-US" sz="4000" i="1" dirty="0" smtClean="0"/>
              <a:t>name.”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b="1" u="sng" dirty="0">
              <a:solidFill>
                <a:srgbClr val="0000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146" name="Picture 2" descr="http://waysoflife.info/Literatur/prodigalSonPig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09600"/>
            <a:ext cx="8586439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 descr="http://franthony.com/wp-content/uploads/2012/03/Out-of-the-Pit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04800"/>
            <a:ext cx="7871227" cy="59394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343400" y="274638"/>
            <a:ext cx="4343400" cy="6278562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You weren’t made to live </a:t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4800" b="1" dirty="0" smtClean="0">
                <a:solidFill>
                  <a:schemeClr val="tx1"/>
                </a:solidFill>
              </a:rPr>
              <a:t>in a pit</a:t>
            </a:r>
            <a:endParaRPr lang="en-US" sz="4800" b="1" u="sng" dirty="0">
              <a:solidFill>
                <a:schemeClr val="tx1"/>
              </a:solidFill>
            </a:endParaRPr>
          </a:p>
        </p:txBody>
      </p:sp>
      <p:pic>
        <p:nvPicPr>
          <p:cNvPr id="5122" name="Picture 2" descr="http://www.comparativereligion.com/content/04/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"/>
            <a:ext cx="3505200" cy="6154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800" b="1" dirty="0" smtClean="0">
                <a:solidFill>
                  <a:srgbClr val="000099"/>
                </a:solidFill>
              </a:rPr>
              <a:t>2 Corinthians 6:4-10</a:t>
            </a:r>
            <a:endParaRPr lang="en-US" sz="4800" b="1" dirty="0">
              <a:solidFill>
                <a:srgbClr val="0000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3600" i="1" dirty="0" smtClean="0"/>
              <a:t>	But </a:t>
            </a:r>
            <a:r>
              <a:rPr lang="en-US" sz="3600" i="1" dirty="0" smtClean="0"/>
              <a:t>in all things we commend ourselves as ministers of God: in much patience, in tribulations, in needs, in distresses, in stripes, in imprisonments, in tumults, in labors, in sleeplessness, in </a:t>
            </a:r>
            <a:r>
              <a:rPr lang="en-US" sz="3600" i="1" dirty="0" err="1" smtClean="0"/>
              <a:t>fastings</a:t>
            </a:r>
            <a:r>
              <a:rPr lang="en-US" sz="3600" i="1" dirty="0" smtClean="0"/>
              <a:t>…</a:t>
            </a:r>
            <a:endParaRPr lang="en-US" sz="3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800" b="1" dirty="0" smtClean="0">
                <a:solidFill>
                  <a:srgbClr val="000099"/>
                </a:solidFill>
              </a:rPr>
              <a:t>2 Corinthians 6:4-10</a:t>
            </a:r>
            <a:endParaRPr lang="en-US" sz="4800" b="1" dirty="0">
              <a:solidFill>
                <a:srgbClr val="0000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pPr>
              <a:buNone/>
            </a:pPr>
            <a:r>
              <a:rPr lang="en-US" sz="3600" i="1" dirty="0" smtClean="0"/>
              <a:t>	…by </a:t>
            </a:r>
            <a:r>
              <a:rPr lang="en-US" sz="3600" i="1" dirty="0" smtClean="0"/>
              <a:t>honor and dishonor, by evil report and good report; as deceivers, and yet true; as unknown, and yet well known; as dying, and behold we live; as chastened, and yet not killed; as sorrowful, yet always rejoicing; as poor, yet making many rich; </a:t>
            </a:r>
            <a:r>
              <a:rPr lang="en-US" sz="3600" i="1" u="sng" dirty="0" smtClean="0"/>
              <a:t>as having nothing, and yet possessing all things</a:t>
            </a:r>
            <a:r>
              <a:rPr lang="en-US" sz="3600" i="1" dirty="0" smtClean="0"/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The best part…IT’S FREE!</a:t>
            </a:r>
            <a:endParaRPr lang="en-US" b="1" u="sng" dirty="0">
              <a:solidFill>
                <a:srgbClr val="0000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buNone/>
            </a:pPr>
            <a:endParaRPr lang="en-US" sz="3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http://www.blogcdn.com/www.luxist.com/media/2006/10/first_land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828800"/>
            <a:ext cx="6248400" cy="45543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/>
          <a:lstStyle/>
          <a:p>
            <a:r>
              <a:rPr lang="en-US" sz="3600" b="1" i="1" dirty="0" smtClean="0">
                <a:solidFill>
                  <a:srgbClr val="000099"/>
                </a:solidFill>
              </a:rPr>
              <a:t>Question is not how you got there. The </a:t>
            </a:r>
            <a:r>
              <a:rPr lang="en-US" sz="3600" b="1" i="1" dirty="0" smtClean="0">
                <a:solidFill>
                  <a:srgbClr val="000099"/>
                </a:solidFill>
              </a:rPr>
              <a:t>question is when are you going to get out?</a:t>
            </a:r>
          </a:p>
        </p:txBody>
      </p:sp>
      <p:pic>
        <p:nvPicPr>
          <p:cNvPr id="8194" name="Picture 2" descr="http://franthony.com/wp-content/uploads/2012/03/Out-of-the-Pit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819400"/>
            <a:ext cx="4948227" cy="373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45</Words>
  <Application>Microsoft Office PowerPoint</Application>
  <PresentationFormat>On-screen Show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Psalm 79:8-9</vt:lpstr>
      <vt:lpstr>Slide 3</vt:lpstr>
      <vt:lpstr>Slide 4</vt:lpstr>
      <vt:lpstr>You weren’t made to live  in a pit</vt:lpstr>
      <vt:lpstr>2 Corinthians 6:4-10</vt:lpstr>
      <vt:lpstr>2 Corinthians 6:4-10</vt:lpstr>
      <vt:lpstr>The best part…IT’S FREE!</vt:lpstr>
      <vt:lpstr>Question is not how you got there. The question is when are you going to get out?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Feast of Epiphany (can be in blue, black or brown)</dc:title>
  <dc:creator>LFCS</dc:creator>
  <cp:lastModifiedBy> </cp:lastModifiedBy>
  <cp:revision>11</cp:revision>
  <dcterms:created xsi:type="dcterms:W3CDTF">2008-01-11T14:45:00Z</dcterms:created>
  <dcterms:modified xsi:type="dcterms:W3CDTF">2012-03-11T14:58:59Z</dcterms:modified>
</cp:coreProperties>
</file>