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7" r:id="rId3"/>
    <p:sldId id="326" r:id="rId4"/>
    <p:sldId id="278" r:id="rId5"/>
    <p:sldId id="321" r:id="rId6"/>
    <p:sldId id="296" r:id="rId7"/>
    <p:sldId id="322" r:id="rId8"/>
    <p:sldId id="324" r:id="rId9"/>
    <p:sldId id="325" r:id="rId10"/>
    <p:sldId id="327" r:id="rId11"/>
    <p:sldId id="328" r:id="rId12"/>
    <p:sldId id="330" r:id="rId13"/>
    <p:sldId id="329" r:id="rId14"/>
    <p:sldId id="331" r:id="rId15"/>
    <p:sldId id="332" r:id="rId16"/>
    <p:sldId id="333" r:id="rId17"/>
    <p:sldId id="334" r:id="rId18"/>
    <p:sldId id="335" r:id="rId19"/>
    <p:sldId id="336" r:id="rId20"/>
    <p:sldId id="337" r:id="rId21"/>
    <p:sldId id="320" r:id="rId22"/>
    <p:sldId id="33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66CC"/>
    <a:srgbClr val="0066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5DCD33-AB91-44A8-BFCC-3A50F24A58D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0B5F6E-4F17-4D63-A5B1-A25F1D11FB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45E83-3DA6-4A27-88C5-B92F2F2880F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AAC893-FDEB-4823-907E-3526D0B0904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E6DD0C-A477-418F-A7A4-96D1EB601F3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65BA41-807E-44DA-889A-D415810894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1B9BCFE-BE30-4483-A694-BC8B022D96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20B7B5-6D07-4E98-B1AF-E6D0E2B0159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80945BA-2581-4512-BD0D-C2AB0230E0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E730DB-193C-4740-B7FB-ABCEF52A56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FA749B-9CA2-4AFB-9887-A13A465361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1916823-572A-4792-BC6D-472DE33642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49775"/>
            <a:ext cx="8305800" cy="1470025"/>
          </a:xfrm>
        </p:spPr>
        <p:txBody>
          <a:bodyPr/>
          <a:lstStyle/>
          <a:p>
            <a:r>
              <a:rPr lang="en-US" sz="5000" b="1" dirty="0" smtClean="0">
                <a:latin typeface="Corbel" pitchFamily="34" charset="0"/>
              </a:rPr>
              <a:t>Delayed by Design</a:t>
            </a:r>
            <a:endParaRPr lang="en-US" sz="5000" b="1" dirty="0">
              <a:latin typeface="Corbel" pitchFamily="34" charset="0"/>
            </a:endParaRPr>
          </a:p>
        </p:txBody>
      </p:sp>
      <p:sp>
        <p:nvSpPr>
          <p:cNvPr id="3" name="Subtitle 2"/>
          <p:cNvSpPr>
            <a:spLocks noGrp="1"/>
          </p:cNvSpPr>
          <p:nvPr>
            <p:ph type="subTitle" idx="1"/>
          </p:nvPr>
        </p:nvSpPr>
        <p:spPr>
          <a:xfrm>
            <a:off x="1371600" y="5943600"/>
            <a:ext cx="6400800" cy="1752600"/>
          </a:xfrm>
        </p:spPr>
        <p:txBody>
          <a:bodyPr/>
          <a:lstStyle/>
          <a:p>
            <a:r>
              <a:rPr lang="en-US" dirty="0" smtClean="0">
                <a:latin typeface="Corbel" pitchFamily="34" charset="0"/>
              </a:rPr>
              <a:t>May 29, 2011</a:t>
            </a:r>
            <a:endParaRPr lang="en-US" dirty="0">
              <a:latin typeface="Corbel" pitchFamily="34" charset="0"/>
            </a:endParaRPr>
          </a:p>
        </p:txBody>
      </p:sp>
      <p:pic>
        <p:nvPicPr>
          <p:cNvPr id="5" name="Picture 4" descr="http://www.zawaj.com/askbilqis/wp-content/uploads/2010/09/frustrated-man.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114300"/>
            <a:ext cx="4942405" cy="453390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2"/>
            </a:pPr>
            <a:r>
              <a:rPr lang="en-US" sz="3600" b="1" dirty="0" smtClean="0">
                <a:latin typeface="Corbel" pitchFamily="34" charset="0"/>
              </a:rPr>
              <a:t>DON’T </a:t>
            </a:r>
            <a:r>
              <a:rPr lang="en-US" sz="3600" b="1" u="sng" dirty="0" smtClean="0">
                <a:latin typeface="Corbel" pitchFamily="34" charset="0"/>
              </a:rPr>
              <a:t>FRET</a:t>
            </a: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Impatience will get you into trouble."  </a:t>
            </a:r>
            <a:r>
              <a:rPr lang="en-US" dirty="0">
                <a:latin typeface="Corbel" pitchFamily="34" charset="0"/>
              </a:rPr>
              <a:t>Proverbs 19:2</a:t>
            </a:r>
            <a:endParaRPr lang="en-US" sz="3600" dirty="0" smtClean="0">
              <a:latin typeface="Corbel" pitchFamily="34" charset="0"/>
            </a:endParaRP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9610422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2"/>
            </a:pPr>
            <a:r>
              <a:rPr lang="en-US" sz="3600" b="1" dirty="0" smtClean="0">
                <a:latin typeface="Corbel" pitchFamily="34" charset="0"/>
              </a:rPr>
              <a:t>DON’T </a:t>
            </a:r>
            <a:r>
              <a:rPr lang="en-US" sz="3600" b="1" u="sng" dirty="0" smtClean="0">
                <a:latin typeface="Corbel" pitchFamily="34" charset="0"/>
              </a:rPr>
              <a:t>FRET</a:t>
            </a: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algn="ctr" eaLnBrk="1" hangingPunct="1">
              <a:buNone/>
            </a:pPr>
            <a:r>
              <a:rPr lang="en-US" dirty="0">
                <a:latin typeface="Cooper Black" pitchFamily="18" charset="0"/>
              </a:rPr>
              <a:t>Instead </a:t>
            </a:r>
            <a:r>
              <a:rPr lang="en-US" dirty="0" smtClean="0">
                <a:latin typeface="Cooper Black" pitchFamily="18" charset="0"/>
              </a:rPr>
              <a:t>learn to wait patiently</a:t>
            </a:r>
          </a:p>
          <a:p>
            <a:pPr marL="742950" indent="-742950" algn="ctr" eaLnBrk="1" hangingPunct="1">
              <a:buNone/>
            </a:pPr>
            <a:r>
              <a:rPr lang="en-US" dirty="0">
                <a:latin typeface="Corbel" pitchFamily="34" charset="0"/>
              </a:rPr>
              <a:t>	</a:t>
            </a:r>
            <a:endParaRPr lang="en-US"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Rest in the LORD, and wait patiently for Him… Do not fret—it only causes harm.”  </a:t>
            </a:r>
            <a:r>
              <a:rPr lang="en-US" dirty="0">
                <a:latin typeface="Corbel" pitchFamily="34" charset="0"/>
              </a:rPr>
              <a:t>Psalm 37:7-8</a:t>
            </a:r>
            <a:endParaRPr lang="en-US" dirty="0">
              <a:latin typeface="Cooper Black" pitchFamily="18" charset="0"/>
            </a:endParaRP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3405939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2"/>
            </a:pPr>
            <a:r>
              <a:rPr lang="en-US" sz="3600" b="1" dirty="0" smtClean="0">
                <a:latin typeface="Corbel" pitchFamily="34" charset="0"/>
              </a:rPr>
              <a:t>DON’T </a:t>
            </a:r>
            <a:r>
              <a:rPr lang="en-US" sz="3600" b="1" u="sng" dirty="0" smtClean="0">
                <a:latin typeface="Corbel" pitchFamily="34" charset="0"/>
              </a:rPr>
              <a:t>FRET</a:t>
            </a: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algn="ctr" eaLnBrk="1" hangingPunct="1">
              <a:buNone/>
            </a:pPr>
            <a:r>
              <a:rPr lang="en-US" dirty="0">
                <a:latin typeface="Cooper Black" pitchFamily="18" charset="0"/>
              </a:rPr>
              <a:t>Instead </a:t>
            </a:r>
            <a:r>
              <a:rPr lang="en-US" dirty="0" smtClean="0">
                <a:latin typeface="Cooper Black" pitchFamily="18" charset="0"/>
              </a:rPr>
              <a:t>learn to wait patiently</a:t>
            </a:r>
          </a:p>
          <a:p>
            <a:pPr marL="742950" indent="-742950" algn="ctr" eaLnBrk="1" hangingPunct="1">
              <a:buNone/>
            </a:pPr>
            <a:r>
              <a:rPr lang="en-US" dirty="0">
                <a:latin typeface="Corbel" pitchFamily="34" charset="0"/>
              </a:rPr>
              <a:t>	</a:t>
            </a:r>
            <a:endParaRPr lang="en-US"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He has made everything beautiful in its time.”  </a:t>
            </a:r>
            <a:r>
              <a:rPr lang="en-US" dirty="0">
                <a:latin typeface="Corbel" pitchFamily="34" charset="0"/>
              </a:rPr>
              <a:t>Ecclesiastes 3:11</a:t>
            </a:r>
            <a:endParaRPr lang="en-US" sz="3600" b="1" u="sng" dirty="0" smtClean="0">
              <a:latin typeface="Corbel" pitchFamily="34" charset="0"/>
            </a:endParaRPr>
          </a:p>
        </p:txBody>
      </p:sp>
    </p:spTree>
    <p:extLst>
      <p:ext uri="{BB962C8B-B14F-4D97-AF65-F5344CB8AC3E}">
        <p14:creationId xmlns:p14="http://schemas.microsoft.com/office/powerpoint/2010/main" val="2912391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3"/>
            </a:pPr>
            <a:r>
              <a:rPr lang="en-US" sz="3600" b="1" dirty="0" smtClean="0">
                <a:latin typeface="Corbel" pitchFamily="34" charset="0"/>
              </a:rPr>
              <a:t>DON’T </a:t>
            </a:r>
            <a:r>
              <a:rPr lang="en-US" sz="3600" b="1" u="sng" dirty="0" smtClean="0">
                <a:latin typeface="Corbel" pitchFamily="34" charset="0"/>
              </a:rPr>
              <a:t>FAINT</a:t>
            </a:r>
            <a:endParaRPr lang="en-US" sz="3600" b="1" u="sng"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And all the children of Israel complained against Moses and Aaron, and the whole congregation said to them, “If only we had died in the land of Egypt! Or if only we had died in this wilderness! ... So they said to one another, “Let us select a leader and return to Egypt.”  </a:t>
            </a:r>
            <a:r>
              <a:rPr lang="en-US" dirty="0">
                <a:latin typeface="Corbel" pitchFamily="34" charset="0"/>
              </a:rPr>
              <a:t>Numbers 14:2-4</a:t>
            </a:r>
            <a:endParaRPr lang="en-US" sz="3600" b="1" u="sng" dirty="0" smtClean="0">
              <a:latin typeface="Corbel" pitchFamily="34" charset="0"/>
            </a:endParaRPr>
          </a:p>
        </p:txBody>
      </p:sp>
    </p:spTree>
    <p:extLst>
      <p:ext uri="{BB962C8B-B14F-4D97-AF65-F5344CB8AC3E}">
        <p14:creationId xmlns:p14="http://schemas.microsoft.com/office/powerpoint/2010/main" val="831343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3"/>
            </a:pPr>
            <a:r>
              <a:rPr lang="en-US" sz="3600" b="1" dirty="0">
                <a:latin typeface="Corbel" pitchFamily="34" charset="0"/>
              </a:rPr>
              <a:t>DON’T </a:t>
            </a:r>
            <a:r>
              <a:rPr lang="en-US" sz="3600" b="1" u="sng" dirty="0">
                <a:latin typeface="Corbel" pitchFamily="34" charset="0"/>
              </a:rPr>
              <a:t>FAINT</a:t>
            </a: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algn="ctr" eaLnBrk="1" hangingPunct="1">
              <a:buNone/>
            </a:pPr>
            <a:r>
              <a:rPr lang="en-US" dirty="0">
                <a:latin typeface="Cooper Black" pitchFamily="18" charset="0"/>
              </a:rPr>
              <a:t>Instead </a:t>
            </a:r>
            <a:r>
              <a:rPr lang="en-US" dirty="0" smtClean="0">
                <a:latin typeface="Cooper Black" pitchFamily="18" charset="0"/>
              </a:rPr>
              <a:t>be persistent and pray</a:t>
            </a:r>
          </a:p>
          <a:p>
            <a:pPr marL="742950" indent="-742950" algn="ctr" eaLnBrk="1" hangingPunct="1">
              <a:buNone/>
            </a:pPr>
            <a:r>
              <a:rPr lang="en-US" dirty="0">
                <a:latin typeface="Corbel" pitchFamily="34" charset="0"/>
              </a:rPr>
              <a:t>	</a:t>
            </a:r>
            <a:endParaRPr lang="en-US" dirty="0" smtClean="0">
              <a:latin typeface="Corbel" pitchFamily="34" charset="0"/>
            </a:endParaRPr>
          </a:p>
          <a:p>
            <a:pPr marL="742950" indent="-742950"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912391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3"/>
            </a:pPr>
            <a:r>
              <a:rPr lang="en-US" sz="3600" b="1" dirty="0">
                <a:latin typeface="Corbel" pitchFamily="34" charset="0"/>
              </a:rPr>
              <a:t>DON’T </a:t>
            </a:r>
            <a:r>
              <a:rPr lang="en-US" sz="3600" b="1" u="sng" dirty="0">
                <a:latin typeface="Corbel" pitchFamily="34" charset="0"/>
              </a:rPr>
              <a:t>FAINT</a:t>
            </a: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algn="ctr" eaLnBrk="1" hangingPunct="1">
              <a:buNone/>
            </a:pPr>
            <a:r>
              <a:rPr lang="en-US" dirty="0">
                <a:latin typeface="Cooper Black" pitchFamily="18" charset="0"/>
              </a:rPr>
              <a:t>Instead </a:t>
            </a:r>
            <a:r>
              <a:rPr lang="en-US" dirty="0" smtClean="0">
                <a:latin typeface="Cooper Black" pitchFamily="18" charset="0"/>
              </a:rPr>
              <a:t>be persistent and pray</a:t>
            </a:r>
          </a:p>
          <a:p>
            <a:pPr marL="742950" indent="-742950" algn="ctr" eaLnBrk="1" hangingPunct="1">
              <a:buNone/>
            </a:pPr>
            <a:r>
              <a:rPr lang="en-US" dirty="0">
                <a:latin typeface="Corbel" pitchFamily="34" charset="0"/>
              </a:rPr>
              <a:t>	</a:t>
            </a:r>
            <a:endParaRPr lang="en-US"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And let us not grow weary while doing good, for in due season we shall reap if we do not lose heart.”  </a:t>
            </a:r>
            <a:r>
              <a:rPr lang="en-US" dirty="0">
                <a:latin typeface="Corbel" pitchFamily="34" charset="0"/>
              </a:rPr>
              <a:t>Galatians 6:9</a:t>
            </a:r>
            <a:endParaRPr lang="en-US" sz="3600" b="1" u="sng" dirty="0" smtClean="0">
              <a:latin typeface="Corbel" pitchFamily="34" charset="0"/>
            </a:endParaRPr>
          </a:p>
        </p:txBody>
      </p:sp>
    </p:spTree>
    <p:extLst>
      <p:ext uri="{BB962C8B-B14F-4D97-AF65-F5344CB8AC3E}">
        <p14:creationId xmlns:p14="http://schemas.microsoft.com/office/powerpoint/2010/main" val="2499964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3"/>
            </a:pPr>
            <a:r>
              <a:rPr lang="en-US" sz="3600" b="1" dirty="0">
                <a:latin typeface="Corbel" pitchFamily="34" charset="0"/>
              </a:rPr>
              <a:t>DON’T </a:t>
            </a:r>
            <a:r>
              <a:rPr lang="en-US" sz="3600" b="1" u="sng" dirty="0">
                <a:latin typeface="Corbel" pitchFamily="34" charset="0"/>
              </a:rPr>
              <a:t>FAINT</a:t>
            </a: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algn="ctr" eaLnBrk="1" hangingPunct="1">
              <a:buNone/>
            </a:pPr>
            <a:r>
              <a:rPr lang="en-US" dirty="0">
                <a:latin typeface="Cooper Black" pitchFamily="18" charset="0"/>
              </a:rPr>
              <a:t>Instead </a:t>
            </a:r>
            <a:r>
              <a:rPr lang="en-US" dirty="0" smtClean="0">
                <a:latin typeface="Cooper Black" pitchFamily="18" charset="0"/>
              </a:rPr>
              <a:t>be persistent and pray</a:t>
            </a:r>
          </a:p>
          <a:p>
            <a:pPr marL="742950" indent="-742950" algn="ctr" eaLnBrk="1" hangingPunct="1">
              <a:buNone/>
            </a:pPr>
            <a:r>
              <a:rPr lang="en-US" dirty="0">
                <a:latin typeface="Corbel" pitchFamily="34" charset="0"/>
              </a:rPr>
              <a:t>	</a:t>
            </a:r>
            <a:endParaRPr lang="en-US"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Then He spoke a parable to them, that men always ought to pray and not lose heart”  </a:t>
            </a:r>
            <a:r>
              <a:rPr lang="en-US" dirty="0">
                <a:latin typeface="Corbel" pitchFamily="34" charset="0"/>
              </a:rPr>
              <a:t>Luke 18:1</a:t>
            </a:r>
            <a:endParaRPr lang="en-US" sz="3600" b="1" u="sng" dirty="0" smtClean="0">
              <a:latin typeface="Corbel" pitchFamily="34" charset="0"/>
            </a:endParaRPr>
          </a:p>
        </p:txBody>
      </p:sp>
    </p:spTree>
    <p:extLst>
      <p:ext uri="{BB962C8B-B14F-4D97-AF65-F5344CB8AC3E}">
        <p14:creationId xmlns:p14="http://schemas.microsoft.com/office/powerpoint/2010/main" val="2447537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4"/>
            </a:pPr>
            <a:r>
              <a:rPr lang="en-US" sz="3600" b="1" dirty="0">
                <a:latin typeface="Corbel" pitchFamily="34" charset="0"/>
              </a:rPr>
              <a:t>DON’T </a:t>
            </a:r>
            <a:r>
              <a:rPr lang="en-US" sz="3600" b="1" u="sng" dirty="0" smtClean="0">
                <a:latin typeface="Corbel" pitchFamily="34" charset="0"/>
              </a:rPr>
              <a:t>FORGET</a:t>
            </a:r>
            <a:endParaRPr lang="en-US" sz="3600" b="1" u="sng" dirty="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Our fathers in Egypt did not understand Your wonders; they did not remember the multitude of Your mercies, but rebelled by the sea—the Red Sea… They soon forgot His works; they did not wait for His counsel”  </a:t>
            </a:r>
            <a:r>
              <a:rPr lang="en-US" dirty="0">
                <a:latin typeface="Corbel" pitchFamily="34" charset="0"/>
              </a:rPr>
              <a:t>Psalm 106:7, 13</a:t>
            </a:r>
            <a:endParaRPr lang="en-US" sz="3600" b="1" u="sng" dirty="0" smtClean="0">
              <a:latin typeface="Corbel" pitchFamily="34" charset="0"/>
            </a:endParaRPr>
          </a:p>
        </p:txBody>
      </p:sp>
    </p:spTree>
    <p:extLst>
      <p:ext uri="{BB962C8B-B14F-4D97-AF65-F5344CB8AC3E}">
        <p14:creationId xmlns:p14="http://schemas.microsoft.com/office/powerpoint/2010/main" val="1196634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4"/>
            </a:pPr>
            <a:r>
              <a:rPr lang="en-US" sz="3600" b="1" dirty="0">
                <a:latin typeface="Corbel" pitchFamily="34" charset="0"/>
              </a:rPr>
              <a:t>DON’T </a:t>
            </a:r>
            <a:r>
              <a:rPr lang="en-US" sz="3600" b="1" u="sng" dirty="0">
                <a:latin typeface="Corbel" pitchFamily="34" charset="0"/>
              </a:rPr>
              <a:t>FORGET</a:t>
            </a: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being confident of this very thing, that He who has begun a good work in you will complete it until the day of Jesus Christ”  </a:t>
            </a:r>
            <a:r>
              <a:rPr lang="en-US" dirty="0">
                <a:latin typeface="Corbel" pitchFamily="34" charset="0"/>
              </a:rPr>
              <a:t>Philippians </a:t>
            </a:r>
            <a:r>
              <a:rPr lang="en-US" dirty="0" smtClean="0">
                <a:latin typeface="Corbel" pitchFamily="34" charset="0"/>
              </a:rPr>
              <a:t>1:6</a:t>
            </a:r>
          </a:p>
          <a:p>
            <a:pPr marL="742950" indent="-742950" eaLnBrk="1" hangingPunct="1">
              <a:buNone/>
            </a:pPr>
            <a:endParaRPr lang="en-US" sz="2000" b="1" u="sng" dirty="0">
              <a:latin typeface="Corbel" pitchFamily="34" charset="0"/>
            </a:endParaRPr>
          </a:p>
        </p:txBody>
      </p:sp>
    </p:spTree>
    <p:extLst>
      <p:ext uri="{BB962C8B-B14F-4D97-AF65-F5344CB8AC3E}">
        <p14:creationId xmlns:p14="http://schemas.microsoft.com/office/powerpoint/2010/main" val="1196634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4"/>
            </a:pPr>
            <a:r>
              <a:rPr lang="en-US" sz="3600" b="1" dirty="0">
                <a:latin typeface="Corbel" pitchFamily="34" charset="0"/>
              </a:rPr>
              <a:t>DON’T </a:t>
            </a:r>
            <a:r>
              <a:rPr lang="en-US" sz="3600" b="1" u="sng" dirty="0">
                <a:latin typeface="Corbel" pitchFamily="34" charset="0"/>
              </a:rPr>
              <a:t>FORGET</a:t>
            </a: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being confident of this very thing, that He who has begun a good work in you will complete it until the day of Jesus Christ”  </a:t>
            </a:r>
            <a:r>
              <a:rPr lang="en-US" dirty="0">
                <a:latin typeface="Corbel" pitchFamily="34" charset="0"/>
              </a:rPr>
              <a:t>Philippians </a:t>
            </a:r>
            <a:r>
              <a:rPr lang="en-US" dirty="0" smtClean="0">
                <a:latin typeface="Corbel" pitchFamily="34" charset="0"/>
              </a:rPr>
              <a:t>1:6</a:t>
            </a:r>
          </a:p>
          <a:p>
            <a:pPr marL="742950" indent="-742950" eaLnBrk="1" hangingPunct="1">
              <a:buNone/>
            </a:pPr>
            <a:endParaRPr lang="en-US" sz="2000" b="1" u="sng" dirty="0">
              <a:latin typeface="Corbel" pitchFamily="34" charset="0"/>
            </a:endParaRPr>
          </a:p>
          <a:p>
            <a:pPr marL="742950" indent="-742950" algn="ctr" eaLnBrk="1" hangingPunct="1">
              <a:buNone/>
            </a:pPr>
            <a:r>
              <a:rPr lang="en-US" sz="3600" dirty="0">
                <a:latin typeface="Cooper Black" pitchFamily="18" charset="0"/>
              </a:rPr>
              <a:t>Instead </a:t>
            </a:r>
            <a:r>
              <a:rPr lang="en-US" sz="3600" dirty="0" smtClean="0">
                <a:latin typeface="Cooper Black" pitchFamily="18" charset="0"/>
              </a:rPr>
              <a:t>remember God’s promises</a:t>
            </a:r>
            <a:endParaRPr lang="en-US" sz="3600" b="1" u="sng" dirty="0" smtClean="0">
              <a:latin typeface="Corbel" pitchFamily="34" charset="0"/>
            </a:endParaRPr>
          </a:p>
        </p:txBody>
      </p:sp>
    </p:spTree>
    <p:extLst>
      <p:ext uri="{BB962C8B-B14F-4D97-AF65-F5344CB8AC3E}">
        <p14:creationId xmlns:p14="http://schemas.microsoft.com/office/powerpoint/2010/main" val="1739198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4572000"/>
            <a:ext cx="8229600" cy="1143000"/>
          </a:xfrm>
        </p:spPr>
        <p:txBody>
          <a:bodyPr/>
          <a:lstStyle/>
          <a:p>
            <a:pPr eaLnBrk="1" hangingPunct="1"/>
            <a:endParaRPr lang="en-US" b="1" i="1" dirty="0" smtClean="0">
              <a:solidFill>
                <a:schemeClr val="tx1"/>
              </a:solidFill>
              <a:latin typeface="Corbel" pitchFamily="34" charset="0"/>
            </a:endParaRPr>
          </a:p>
        </p:txBody>
      </p:sp>
      <p:pic>
        <p:nvPicPr>
          <p:cNvPr id="27652" name="Picture 4" descr="http://strengthplay.com/wp-content/uploads/2011/04/why-us.jpg"/>
          <p:cNvPicPr>
            <a:picLocks noChangeAspect="1" noChangeArrowheads="1"/>
          </p:cNvPicPr>
          <p:nvPr/>
        </p:nvPicPr>
        <p:blipFill>
          <a:blip r:embed="rId2" cstate="print"/>
          <a:srcRect/>
          <a:stretch>
            <a:fillRect/>
          </a:stretch>
        </p:blipFill>
        <p:spPr bwMode="auto">
          <a:xfrm>
            <a:off x="1981200" y="685800"/>
            <a:ext cx="4953000" cy="3076575"/>
          </a:xfrm>
          <a:prstGeom prst="rect">
            <a:avLst/>
          </a:prstGeom>
          <a:noFill/>
        </p:spPr>
      </p:pic>
    </p:spTree>
    <p:extLst>
      <p:ext uri="{BB962C8B-B14F-4D97-AF65-F5344CB8AC3E}">
        <p14:creationId xmlns:p14="http://schemas.microsoft.com/office/powerpoint/2010/main" val="3313756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534400" cy="5029200"/>
          </a:xfrm>
        </p:spPr>
        <p:txBody>
          <a:bodyPr/>
          <a:lstStyle/>
          <a:p>
            <a:pPr marL="742950" indent="-742950" eaLnBrk="1" hangingPunct="1">
              <a:buFont typeface="+mj-lt"/>
              <a:buAutoNum type="arabicPeriod" startAt="4"/>
            </a:pPr>
            <a:r>
              <a:rPr lang="en-US" sz="3600" b="1" dirty="0">
                <a:latin typeface="Corbel" pitchFamily="34" charset="0"/>
              </a:rPr>
              <a:t>DON’T </a:t>
            </a:r>
            <a:r>
              <a:rPr lang="en-US" sz="3600" b="1" u="sng" dirty="0">
                <a:latin typeface="Corbel" pitchFamily="34" charset="0"/>
              </a:rPr>
              <a:t>FORGET</a:t>
            </a:r>
          </a:p>
          <a:p>
            <a:pPr marL="742950" indent="-742950" eaLnBrk="1" hangingPunct="1">
              <a:buNone/>
            </a:pPr>
            <a:endParaRPr lang="en-US" sz="1400" i="1" dirty="0" smtClean="0">
              <a:latin typeface="Corbel" pitchFamily="34" charset="0"/>
            </a:endParaRPr>
          </a:p>
          <a:p>
            <a:pPr marL="742950" indent="-742950" eaLnBrk="1" hangingPunct="1">
              <a:buNone/>
            </a:pPr>
            <a:r>
              <a:rPr lang="en-US" i="1" dirty="0" smtClean="0">
                <a:latin typeface="Corbel" pitchFamily="34" charset="0"/>
              </a:rPr>
              <a:t>	“</a:t>
            </a:r>
            <a:r>
              <a:rPr lang="en-US" i="1" dirty="0">
                <a:latin typeface="Corbel" pitchFamily="34" charset="0"/>
              </a:rPr>
              <a:t>But, beloved, do not forget this one thing, that with the Lord one day is as a thousand years, and a thousand years as one day.  The Lord is not slack concerning His promise, as some count slackness, but is longsuffering toward us, not willing that any should perish but that all should come to repentance</a:t>
            </a:r>
            <a:r>
              <a:rPr lang="en-US" dirty="0">
                <a:latin typeface="Corbel" pitchFamily="34" charset="0"/>
              </a:rPr>
              <a:t>.”  2 Peter </a:t>
            </a:r>
            <a:r>
              <a:rPr lang="en-US" dirty="0" smtClean="0">
                <a:latin typeface="Corbel" pitchFamily="34" charset="0"/>
              </a:rPr>
              <a:t>3:8-9</a:t>
            </a:r>
            <a:endParaRPr lang="en-US" sz="2000" b="1" u="sng" dirty="0">
              <a:latin typeface="Corbel" pitchFamily="34" charset="0"/>
            </a:endParaRPr>
          </a:p>
        </p:txBody>
      </p:sp>
    </p:spTree>
    <p:extLst>
      <p:ext uri="{BB962C8B-B14F-4D97-AF65-F5344CB8AC3E}">
        <p14:creationId xmlns:p14="http://schemas.microsoft.com/office/powerpoint/2010/main" val="13120309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457200"/>
            <a:ext cx="8763000" cy="6096000"/>
          </a:xfrm>
        </p:spPr>
        <p:txBody>
          <a:bodyPr anchor="t" anchorCtr="0"/>
          <a:lstStyle/>
          <a:p>
            <a:pPr eaLnBrk="1" hangingPunct="1"/>
            <a:r>
              <a:rPr lang="en-US" b="1" dirty="0">
                <a:solidFill>
                  <a:schemeClr val="tx1"/>
                </a:solidFill>
                <a:latin typeface="Corbel" pitchFamily="34" charset="0"/>
              </a:rPr>
              <a:t>Don’t fear</a:t>
            </a:r>
            <a:br>
              <a:rPr lang="en-US" b="1" dirty="0">
                <a:solidFill>
                  <a:schemeClr val="tx1"/>
                </a:solidFill>
                <a:latin typeface="Corbel" pitchFamily="34" charset="0"/>
              </a:rPr>
            </a:br>
            <a:r>
              <a:rPr lang="en-US" b="1" dirty="0">
                <a:solidFill>
                  <a:schemeClr val="tx1"/>
                </a:solidFill>
                <a:latin typeface="Corbel" pitchFamily="34" charset="0"/>
              </a:rPr>
              <a:t>Don’t fret</a:t>
            </a:r>
            <a:br>
              <a:rPr lang="en-US" b="1" dirty="0">
                <a:solidFill>
                  <a:schemeClr val="tx1"/>
                </a:solidFill>
                <a:latin typeface="Corbel" pitchFamily="34" charset="0"/>
              </a:rPr>
            </a:br>
            <a:r>
              <a:rPr lang="en-US" b="1" dirty="0">
                <a:solidFill>
                  <a:schemeClr val="tx1"/>
                </a:solidFill>
                <a:latin typeface="Corbel" pitchFamily="34" charset="0"/>
              </a:rPr>
              <a:t>Don’t faint</a:t>
            </a:r>
            <a:br>
              <a:rPr lang="en-US" b="1" dirty="0">
                <a:solidFill>
                  <a:schemeClr val="tx1"/>
                </a:solidFill>
                <a:latin typeface="Corbel" pitchFamily="34" charset="0"/>
              </a:rPr>
            </a:br>
            <a:r>
              <a:rPr lang="en-US" b="1" dirty="0">
                <a:solidFill>
                  <a:schemeClr val="tx1"/>
                </a:solidFill>
                <a:latin typeface="Corbel" pitchFamily="34" charset="0"/>
              </a:rPr>
              <a:t>Don’t forget</a:t>
            </a:r>
            <a:r>
              <a:rPr lang="en-US" sz="3200" i="1" dirty="0">
                <a:solidFill>
                  <a:schemeClr val="tx1"/>
                </a:solidFill>
                <a:latin typeface="Corbel" pitchFamily="34" charset="0"/>
              </a:rPr>
              <a:t/>
            </a:r>
            <a:br>
              <a:rPr lang="en-US" sz="3200" i="1" dirty="0">
                <a:solidFill>
                  <a:schemeClr val="tx1"/>
                </a:solidFill>
                <a:latin typeface="Corbel" pitchFamily="34" charset="0"/>
              </a:rPr>
            </a:br>
            <a:r>
              <a:rPr lang="en-US" sz="3200" i="1" dirty="0" smtClean="0">
                <a:solidFill>
                  <a:schemeClr val="tx1"/>
                </a:solidFill>
                <a:latin typeface="Corbel" pitchFamily="34" charset="0"/>
              </a:rPr>
              <a:t/>
            </a:r>
            <a:br>
              <a:rPr lang="en-US" sz="3200" i="1" dirty="0" smtClean="0">
                <a:solidFill>
                  <a:schemeClr val="tx1"/>
                </a:solidFill>
                <a:latin typeface="Corbel" pitchFamily="34" charset="0"/>
              </a:rPr>
            </a:br>
            <a:endParaRPr lang="en-US" sz="3200" dirty="0">
              <a:solidFill>
                <a:schemeClr val="tx1"/>
              </a:solidFill>
              <a:latin typeface="Corbel" pitchFamily="34" charset="0"/>
            </a:endParaRPr>
          </a:p>
        </p:txBody>
      </p:sp>
    </p:spTree>
    <p:extLst>
      <p:ext uri="{BB962C8B-B14F-4D97-AF65-F5344CB8AC3E}">
        <p14:creationId xmlns:p14="http://schemas.microsoft.com/office/powerpoint/2010/main" val="2020927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457200"/>
            <a:ext cx="8763000" cy="6096000"/>
          </a:xfrm>
        </p:spPr>
        <p:txBody>
          <a:bodyPr anchor="t" anchorCtr="0"/>
          <a:lstStyle/>
          <a:p>
            <a:pPr eaLnBrk="1" hangingPunct="1"/>
            <a:r>
              <a:rPr lang="en-US" b="1" dirty="0">
                <a:solidFill>
                  <a:schemeClr val="tx1"/>
                </a:solidFill>
                <a:latin typeface="Corbel" pitchFamily="34" charset="0"/>
              </a:rPr>
              <a:t>Don’t fear</a:t>
            </a:r>
            <a:br>
              <a:rPr lang="en-US" b="1" dirty="0">
                <a:solidFill>
                  <a:schemeClr val="tx1"/>
                </a:solidFill>
                <a:latin typeface="Corbel" pitchFamily="34" charset="0"/>
              </a:rPr>
            </a:br>
            <a:r>
              <a:rPr lang="en-US" b="1" dirty="0">
                <a:solidFill>
                  <a:schemeClr val="tx1"/>
                </a:solidFill>
                <a:latin typeface="Corbel" pitchFamily="34" charset="0"/>
              </a:rPr>
              <a:t>Don’t fret</a:t>
            </a:r>
            <a:br>
              <a:rPr lang="en-US" b="1" dirty="0">
                <a:solidFill>
                  <a:schemeClr val="tx1"/>
                </a:solidFill>
                <a:latin typeface="Corbel" pitchFamily="34" charset="0"/>
              </a:rPr>
            </a:br>
            <a:r>
              <a:rPr lang="en-US" b="1" dirty="0">
                <a:solidFill>
                  <a:schemeClr val="tx1"/>
                </a:solidFill>
                <a:latin typeface="Corbel" pitchFamily="34" charset="0"/>
              </a:rPr>
              <a:t>Don’t faint</a:t>
            </a:r>
            <a:br>
              <a:rPr lang="en-US" b="1" dirty="0">
                <a:solidFill>
                  <a:schemeClr val="tx1"/>
                </a:solidFill>
                <a:latin typeface="Corbel" pitchFamily="34" charset="0"/>
              </a:rPr>
            </a:br>
            <a:r>
              <a:rPr lang="en-US" b="1" dirty="0">
                <a:solidFill>
                  <a:schemeClr val="tx1"/>
                </a:solidFill>
                <a:latin typeface="Corbel" pitchFamily="34" charset="0"/>
              </a:rPr>
              <a:t>Don’t forget</a:t>
            </a:r>
            <a:r>
              <a:rPr lang="en-US" sz="3200" i="1" dirty="0">
                <a:solidFill>
                  <a:schemeClr val="tx1"/>
                </a:solidFill>
                <a:latin typeface="Corbel" pitchFamily="34" charset="0"/>
              </a:rPr>
              <a:t/>
            </a:r>
            <a:br>
              <a:rPr lang="en-US" sz="3200" i="1" dirty="0">
                <a:solidFill>
                  <a:schemeClr val="tx1"/>
                </a:solidFill>
                <a:latin typeface="Corbel" pitchFamily="34" charset="0"/>
              </a:rPr>
            </a:br>
            <a:r>
              <a:rPr lang="en-US" sz="3200" i="1" dirty="0" smtClean="0">
                <a:solidFill>
                  <a:schemeClr val="tx1"/>
                </a:solidFill>
                <a:latin typeface="Corbel" pitchFamily="34" charset="0"/>
              </a:rPr>
              <a:t/>
            </a:r>
            <a:br>
              <a:rPr lang="en-US" sz="3200" i="1" dirty="0" smtClean="0">
                <a:solidFill>
                  <a:schemeClr val="tx1"/>
                </a:solidFill>
                <a:latin typeface="Corbel" pitchFamily="34" charset="0"/>
              </a:rPr>
            </a:br>
            <a:r>
              <a:rPr lang="en-US" sz="3200" i="1" dirty="0">
                <a:solidFill>
                  <a:schemeClr val="tx1"/>
                </a:solidFill>
                <a:latin typeface="Corbel" pitchFamily="34" charset="0"/>
              </a:rPr>
              <a:t/>
            </a:r>
            <a:br>
              <a:rPr lang="en-US" sz="3200" i="1" dirty="0">
                <a:solidFill>
                  <a:schemeClr val="tx1"/>
                </a:solidFill>
                <a:latin typeface="Corbel" pitchFamily="34" charset="0"/>
              </a:rPr>
            </a:br>
            <a:r>
              <a:rPr lang="en-US" sz="3200" i="1" dirty="0">
                <a:solidFill>
                  <a:schemeClr val="tx1"/>
                </a:solidFill>
                <a:latin typeface="Corbel" pitchFamily="34" charset="0"/>
              </a:rPr>
              <a:t>“For the vision is yet for an appointed time; but at the end it will speak, and it will not lie.  Though it tarries, wait for it; because it will surely come”  </a:t>
            </a:r>
            <a:br>
              <a:rPr lang="en-US" sz="3200" i="1" dirty="0">
                <a:solidFill>
                  <a:schemeClr val="tx1"/>
                </a:solidFill>
                <a:latin typeface="Corbel" pitchFamily="34" charset="0"/>
              </a:rPr>
            </a:br>
            <a:r>
              <a:rPr lang="en-US" sz="3200" dirty="0" smtClean="0">
                <a:solidFill>
                  <a:schemeClr val="tx1"/>
                </a:solidFill>
                <a:latin typeface="Corbel" pitchFamily="34" charset="0"/>
              </a:rPr>
              <a:t>Habakkuk 2:3</a:t>
            </a:r>
            <a:endParaRPr lang="en-US" sz="3200" dirty="0">
              <a:solidFill>
                <a:schemeClr val="tx1"/>
              </a:solidFill>
              <a:latin typeface="Corbel" pitchFamily="34" charset="0"/>
            </a:endParaRPr>
          </a:p>
        </p:txBody>
      </p:sp>
    </p:spTree>
    <p:extLst>
      <p:ext uri="{BB962C8B-B14F-4D97-AF65-F5344CB8AC3E}">
        <p14:creationId xmlns:p14="http://schemas.microsoft.com/office/powerpoint/2010/main" val="657495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4572000"/>
            <a:ext cx="8229600" cy="1143000"/>
          </a:xfrm>
        </p:spPr>
        <p:txBody>
          <a:bodyPr/>
          <a:lstStyle/>
          <a:p>
            <a:pPr eaLnBrk="1" hangingPunct="1"/>
            <a:r>
              <a:rPr lang="en-US" b="1" i="1" dirty="0" smtClean="0">
                <a:solidFill>
                  <a:schemeClr val="tx1"/>
                </a:solidFill>
                <a:latin typeface="Corbel" pitchFamily="34" charset="0"/>
              </a:rPr>
              <a:t>Why does God wait </a:t>
            </a:r>
            <a:br>
              <a:rPr lang="en-US" b="1" i="1" dirty="0" smtClean="0">
                <a:solidFill>
                  <a:schemeClr val="tx1"/>
                </a:solidFill>
                <a:latin typeface="Corbel" pitchFamily="34" charset="0"/>
              </a:rPr>
            </a:br>
            <a:r>
              <a:rPr lang="en-US" b="1" i="1" dirty="0" smtClean="0">
                <a:solidFill>
                  <a:schemeClr val="tx1"/>
                </a:solidFill>
                <a:latin typeface="Corbel" pitchFamily="34" charset="0"/>
              </a:rPr>
              <a:t>before answering prayers???</a:t>
            </a:r>
          </a:p>
        </p:txBody>
      </p:sp>
      <p:pic>
        <p:nvPicPr>
          <p:cNvPr id="27652" name="Picture 4" descr="http://strengthplay.com/wp-content/uploads/2011/04/why-us.jpg"/>
          <p:cNvPicPr>
            <a:picLocks noChangeAspect="1" noChangeArrowheads="1"/>
          </p:cNvPicPr>
          <p:nvPr/>
        </p:nvPicPr>
        <p:blipFill>
          <a:blip r:embed="rId2" cstate="print"/>
          <a:srcRect/>
          <a:stretch>
            <a:fillRect/>
          </a:stretch>
        </p:blipFill>
        <p:spPr bwMode="auto">
          <a:xfrm>
            <a:off x="1981200" y="685800"/>
            <a:ext cx="4953000" cy="3076575"/>
          </a:xfrm>
          <a:prstGeom prst="rect">
            <a:avLst/>
          </a:prstGeom>
          <a:noFill/>
        </p:spPr>
      </p:pic>
    </p:spTree>
    <p:extLst>
      <p:ext uri="{BB962C8B-B14F-4D97-AF65-F5344CB8AC3E}">
        <p14:creationId xmlns:p14="http://schemas.microsoft.com/office/powerpoint/2010/main" val="4065456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Exodus 13:17</a:t>
            </a:r>
          </a:p>
        </p:txBody>
      </p:sp>
      <p:sp>
        <p:nvSpPr>
          <p:cNvPr id="3075" name="Rectangle 3"/>
          <p:cNvSpPr>
            <a:spLocks noGrp="1" noChangeArrowheads="1"/>
          </p:cNvSpPr>
          <p:nvPr>
            <p:ph type="body" idx="1"/>
          </p:nvPr>
        </p:nvSpPr>
        <p:spPr>
          <a:xfrm>
            <a:off x="457200" y="1447800"/>
            <a:ext cx="8229600" cy="5181600"/>
          </a:xfrm>
        </p:spPr>
        <p:txBody>
          <a:bodyPr/>
          <a:lstStyle/>
          <a:p>
            <a:pPr eaLnBrk="1" hangingPunct="1">
              <a:buNone/>
            </a:pPr>
            <a:r>
              <a:rPr lang="en-US" sz="3400" i="1" dirty="0" smtClean="0">
                <a:latin typeface="Corbel" pitchFamily="34" charset="0"/>
              </a:rPr>
              <a:t>	“Then it came to pass, when Pharaoh had let the people go, that God did not lead them by way of the land of the Philistines, although that was near; for God said, “Lest perhaps the people change their minds when they see war, and return to Egypt.” </a:t>
            </a:r>
          </a:p>
        </p:txBody>
      </p:sp>
    </p:spTree>
    <p:extLst>
      <p:ext uri="{BB962C8B-B14F-4D97-AF65-F5344CB8AC3E}">
        <p14:creationId xmlns:p14="http://schemas.microsoft.com/office/powerpoint/2010/main" val="2704537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Deuteronomy 8:2</a:t>
            </a:r>
          </a:p>
        </p:txBody>
      </p:sp>
      <p:sp>
        <p:nvSpPr>
          <p:cNvPr id="3075" name="Rectangle 3"/>
          <p:cNvSpPr>
            <a:spLocks noGrp="1" noChangeArrowheads="1"/>
          </p:cNvSpPr>
          <p:nvPr>
            <p:ph type="body" idx="1"/>
          </p:nvPr>
        </p:nvSpPr>
        <p:spPr>
          <a:xfrm>
            <a:off x="457200" y="1447800"/>
            <a:ext cx="8382000" cy="5181600"/>
          </a:xfrm>
        </p:spPr>
        <p:txBody>
          <a:bodyPr/>
          <a:lstStyle/>
          <a:p>
            <a:pPr eaLnBrk="1" hangingPunct="1">
              <a:buNone/>
            </a:pPr>
            <a:r>
              <a:rPr lang="en-US" sz="3400" i="1" dirty="0" smtClean="0">
                <a:latin typeface="Corbel" pitchFamily="34" charset="0"/>
              </a:rPr>
              <a:t>	“And you shall remember that the LORD your God led you all the way these forty years in the wilderness, to humble you and test you, to know what was in your heart, whether you would keep His commandments or not.”</a:t>
            </a:r>
          </a:p>
        </p:txBody>
      </p:sp>
    </p:spTree>
    <p:extLst>
      <p:ext uri="{BB962C8B-B14F-4D97-AF65-F5344CB8AC3E}">
        <p14:creationId xmlns:p14="http://schemas.microsoft.com/office/powerpoint/2010/main" val="2704537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a:pPr>
            <a:r>
              <a:rPr lang="en-US" sz="3600" b="1" dirty="0" smtClean="0">
                <a:latin typeface="Corbel" pitchFamily="34" charset="0"/>
              </a:rPr>
              <a:t>DON’T </a:t>
            </a:r>
            <a:r>
              <a:rPr lang="en-US" sz="3600" b="1" u="sng" dirty="0" smtClean="0">
                <a:latin typeface="Corbel" pitchFamily="34" charset="0"/>
              </a:rPr>
              <a:t>FEAR</a:t>
            </a:r>
          </a:p>
          <a:p>
            <a:pPr marL="742950" indent="-742950" eaLnBrk="1" hangingPunct="1">
              <a:buNone/>
            </a:pPr>
            <a:endParaRPr lang="en-US" sz="1400" i="1" dirty="0" smtClean="0">
              <a:latin typeface="Corbel" pitchFamily="34" charset="0"/>
            </a:endParaRPr>
          </a:p>
          <a:p>
            <a:pPr marL="742950" indent="-742950" eaLnBrk="1" hangingPunct="1">
              <a:buNone/>
            </a:pPr>
            <a:r>
              <a:rPr lang="en-US" sz="2800" i="1" dirty="0" smtClean="0">
                <a:latin typeface="Corbel" pitchFamily="34" charset="0"/>
              </a:rPr>
              <a:t>	“Nevertheless you would not go up… you complained in your tents, and said, ‘Because the LORD hates us, He has brought us out of the land of Egypt to deliver us into the hand of the Amorites, to destroy us … “The people are greater and taller than we; the cities are great and fortified up to heaven; moreover we have seen the sons of the </a:t>
            </a:r>
            <a:r>
              <a:rPr lang="en-US" sz="2800" i="1" dirty="0" err="1" smtClean="0">
                <a:latin typeface="Corbel" pitchFamily="34" charset="0"/>
              </a:rPr>
              <a:t>Anakim</a:t>
            </a:r>
            <a:r>
              <a:rPr lang="en-US" sz="2800" i="1" dirty="0" smtClean="0">
                <a:latin typeface="Corbel" pitchFamily="34" charset="0"/>
              </a:rPr>
              <a:t> there.”  “Then I said to you, ‘Do not be terrified, or afraid of them.”  </a:t>
            </a:r>
            <a:r>
              <a:rPr lang="en-US" sz="2800" dirty="0" smtClean="0">
                <a:latin typeface="Corbel" pitchFamily="34" charset="0"/>
              </a:rPr>
              <a:t>Deuteronomy 1:26-29</a:t>
            </a:r>
          </a:p>
          <a:p>
            <a:pPr marL="742950" indent="-742950" eaLnBrk="1" hangingPunct="1">
              <a:buNone/>
            </a:pPr>
            <a:endParaRPr lang="en-US" sz="3600" dirty="0" smtClean="0">
              <a:latin typeface="Corbel" pitchFamily="34" charset="0"/>
            </a:endParaRP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a:pPr>
            <a:r>
              <a:rPr lang="en-US" sz="3600" b="1" dirty="0" smtClean="0">
                <a:latin typeface="Corbel" pitchFamily="34" charset="0"/>
              </a:rPr>
              <a:t>DON’T </a:t>
            </a:r>
            <a:r>
              <a:rPr lang="en-US" sz="3600" b="1" u="sng" dirty="0" smtClean="0">
                <a:latin typeface="Corbel" pitchFamily="34" charset="0"/>
              </a:rPr>
              <a:t>FEAR  </a:t>
            </a:r>
          </a:p>
          <a:p>
            <a:pPr marL="742950" indent="-742950" algn="r" eaLnBrk="1" hangingPunct="1">
              <a:buNone/>
            </a:pPr>
            <a:endParaRPr lang="en-US" sz="3600" dirty="0" smtClean="0">
              <a:latin typeface="Cooper Black" pitchFamily="18" charset="0"/>
            </a:endParaRPr>
          </a:p>
          <a:p>
            <a:pPr marL="742950" indent="-742950" algn="ctr" eaLnBrk="1" hangingPunct="1">
              <a:buNone/>
            </a:pPr>
            <a:r>
              <a:rPr lang="en-US" sz="3600" dirty="0" smtClean="0">
                <a:latin typeface="Cooper Black" pitchFamily="18" charset="0"/>
              </a:rPr>
              <a:t>Instead focus on God’s Presence</a:t>
            </a:r>
          </a:p>
          <a:p>
            <a:pPr marL="742950" indent="-742950" algn="ctr" eaLnBrk="1" hangingPunct="1">
              <a:buNone/>
            </a:pPr>
            <a:endParaRPr lang="en-US" sz="2400" dirty="0" smtClean="0">
              <a:latin typeface="Cooper Black" pitchFamily="18" charset="0"/>
            </a:endParaRPr>
          </a:p>
          <a:p>
            <a:pPr marL="742950" indent="-742950" eaLnBrk="1" hangingPunct="1">
              <a:buNone/>
            </a:pPr>
            <a:r>
              <a:rPr lang="en-US" dirty="0" smtClean="0">
                <a:latin typeface="Corbel" pitchFamily="34" charset="0"/>
              </a:rPr>
              <a:t>	</a:t>
            </a:r>
            <a:r>
              <a:rPr lang="en-US" i="1" dirty="0" smtClean="0">
                <a:latin typeface="Corbel" pitchFamily="34" charset="0"/>
              </a:rPr>
              <a:t>“Fear not, for I am with you; be not dismayed, for I am your God.  I will strengthen you, yes, I will help you, I will uphold you with My righteous right hand.”  </a:t>
            </a:r>
            <a:r>
              <a:rPr lang="en-US" dirty="0" smtClean="0">
                <a:latin typeface="Corbel" pitchFamily="34" charset="0"/>
              </a:rPr>
              <a:t>Isaiah 41:10</a:t>
            </a:r>
          </a:p>
          <a:p>
            <a:pPr marL="742950" indent="-742950" algn="ctr" eaLnBrk="1" hangingPunct="1">
              <a:buNone/>
            </a:pPr>
            <a:endParaRPr lang="en-US" sz="3600" dirty="0" smtClean="0">
              <a:latin typeface="Cooper Black" pitchFamily="18"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What to Do While Waiting</a:t>
            </a:r>
          </a:p>
        </p:txBody>
      </p:sp>
      <p:sp>
        <p:nvSpPr>
          <p:cNvPr id="3075" name="Rectangle 3"/>
          <p:cNvSpPr>
            <a:spLocks noGrp="1" noChangeArrowheads="1"/>
          </p:cNvSpPr>
          <p:nvPr>
            <p:ph type="body" idx="1"/>
          </p:nvPr>
        </p:nvSpPr>
        <p:spPr>
          <a:xfrm>
            <a:off x="457200" y="1600200"/>
            <a:ext cx="8458200" cy="5029200"/>
          </a:xfrm>
        </p:spPr>
        <p:txBody>
          <a:bodyPr/>
          <a:lstStyle/>
          <a:p>
            <a:pPr marL="742950" indent="-742950" eaLnBrk="1" hangingPunct="1">
              <a:buFont typeface="+mj-lt"/>
              <a:buAutoNum type="arabicPeriod" startAt="2"/>
            </a:pPr>
            <a:r>
              <a:rPr lang="en-US" sz="3600" b="1" dirty="0" smtClean="0">
                <a:latin typeface="Corbel" pitchFamily="34" charset="0"/>
              </a:rPr>
              <a:t>DON’T </a:t>
            </a:r>
            <a:r>
              <a:rPr lang="en-US" sz="3600" b="1" u="sng" dirty="0" smtClean="0">
                <a:latin typeface="Corbel" pitchFamily="34" charset="0"/>
              </a:rPr>
              <a:t>FRET</a:t>
            </a: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endParaRPr lang="en-US" sz="1400" i="1" dirty="0" smtClean="0">
              <a:latin typeface="Corbel" pitchFamily="34" charset="0"/>
            </a:endParaRPr>
          </a:p>
          <a:p>
            <a:pPr marL="742950" indent="-742950" eaLnBrk="1" hangingPunct="1">
              <a:buNone/>
            </a:pPr>
            <a:r>
              <a:rPr lang="en-US" i="1" dirty="0" smtClean="0">
                <a:latin typeface="Corbel" pitchFamily="34" charset="0"/>
              </a:rPr>
              <a:t>	“But the people grew impatient on the way; they spoke against God and against Moses, and said, “Why have you brought us up out of Egypt to die in the wilderness? There is no bread! There is no water! And we detest this miserable food!”  </a:t>
            </a:r>
            <a:r>
              <a:rPr lang="en-US" dirty="0" smtClean="0">
                <a:latin typeface="Corbel" pitchFamily="34" charset="0"/>
              </a:rPr>
              <a:t>Numbers 21:4-5</a:t>
            </a:r>
          </a:p>
          <a:p>
            <a:pPr marL="742950" indent="-742950" eaLnBrk="1" hangingPunct="1">
              <a:buNone/>
            </a:pPr>
            <a:endParaRPr lang="en-US" sz="3600" dirty="0" smtClean="0">
              <a:latin typeface="Corbel" pitchFamily="34" charset="0"/>
            </a:endParaRP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206</TotalTime>
  <Words>152</Words>
  <Application>Microsoft Office PowerPoint</Application>
  <PresentationFormat>On-screen Show (4:3)</PresentationFormat>
  <Paragraphs>101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Delayed by Design</vt:lpstr>
      <vt:lpstr>PowerPoint Presentation</vt:lpstr>
      <vt:lpstr>Why does God wait  before answering prayers???</vt:lpstr>
      <vt:lpstr>Exodus 13:17</vt:lpstr>
      <vt:lpstr>Deuteronomy 8:2</vt:lpstr>
      <vt:lpstr>What to Do While Waiting</vt:lpstr>
      <vt:lpstr>What to Do While Waiting</vt:lpstr>
      <vt:lpstr>What to Do While Waiting</vt:lpstr>
      <vt:lpstr>What to Do While Waiting</vt:lpstr>
      <vt:lpstr>What to Do While Waiting</vt:lpstr>
      <vt:lpstr>What to Do While Waiting</vt:lpstr>
      <vt:lpstr>What to Do While Waiting</vt:lpstr>
      <vt:lpstr>What to Do While Waiting</vt:lpstr>
      <vt:lpstr>What to Do While Waiting</vt:lpstr>
      <vt:lpstr>What to Do While Waiting</vt:lpstr>
      <vt:lpstr>What to Do While Waiting</vt:lpstr>
      <vt:lpstr>What to Do While Waiting</vt:lpstr>
      <vt:lpstr>What to Do While Waiting</vt:lpstr>
      <vt:lpstr>What to Do While Waiting</vt:lpstr>
      <vt:lpstr>What to Do While Waiting</vt:lpstr>
      <vt:lpstr>Don’t fear Don’t fret Don’t faint Don’t forget  </vt:lpstr>
      <vt:lpstr>Don’t fear Don’t fret Don’t faint Don’t forget   “For the vision is yet for an appointed time; but at the end it will speak, and it will not lie.  Though it tarries, wait for it; because it will surely come”   Habakkuk 2:3</vt:lpstr>
    </vt:vector>
  </TitlesOfParts>
  <Company>USDA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 Introduction</dc:title>
  <dc:creator>george.bishara</dc:creator>
  <cp:lastModifiedBy>Fr. Anthony Messeh</cp:lastModifiedBy>
  <cp:revision>34</cp:revision>
  <dcterms:created xsi:type="dcterms:W3CDTF">2008-12-23T17:30:56Z</dcterms:created>
  <dcterms:modified xsi:type="dcterms:W3CDTF">2011-05-29T03:03:46Z</dcterms:modified>
</cp:coreProperties>
</file>