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8" r:id="rId2"/>
    <p:sldId id="279" r:id="rId3"/>
    <p:sldId id="280" r:id="rId4"/>
    <p:sldId id="281" r:id="rId5"/>
    <p:sldId id="294" r:id="rId6"/>
    <p:sldId id="295" r:id="rId7"/>
    <p:sldId id="296" r:id="rId8"/>
    <p:sldId id="297" r:id="rId9"/>
    <p:sldId id="285" r:id="rId10"/>
    <p:sldId id="298" r:id="rId11"/>
    <p:sldId id="299" r:id="rId12"/>
    <p:sldId id="287" r:id="rId13"/>
    <p:sldId id="300" r:id="rId14"/>
    <p:sldId id="301" r:id="rId15"/>
    <p:sldId id="302" r:id="rId16"/>
    <p:sldId id="303" r:id="rId17"/>
    <p:sldId id="304" r:id="rId18"/>
    <p:sldId id="306" r:id="rId19"/>
    <p:sldId id="307" r:id="rId20"/>
    <p:sldId id="308" r:id="rId21"/>
    <p:sldId id="309" r:id="rId22"/>
    <p:sldId id="310" r:id="rId23"/>
    <p:sldId id="311" r:id="rId24"/>
    <p:sldId id="277" r:id="rId25"/>
    <p:sldId id="3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6" d="100"/>
          <a:sy n="66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B303-8463-48E5-B088-2836AC95443E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747CE9-67F1-402B-A6FA-124163F23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B303-8463-48E5-B088-2836AC95443E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7CE9-67F1-402B-A6FA-124163F23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B303-8463-48E5-B088-2836AC95443E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7CE9-67F1-402B-A6FA-124163F23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B303-8463-48E5-B088-2836AC95443E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747CE9-67F1-402B-A6FA-124163F23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B303-8463-48E5-B088-2836AC95443E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7CE9-67F1-402B-A6FA-124163F23E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B303-8463-48E5-B088-2836AC95443E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7CE9-67F1-402B-A6FA-124163F23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B303-8463-48E5-B088-2836AC95443E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747CE9-67F1-402B-A6FA-124163F23E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B303-8463-48E5-B088-2836AC95443E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7CE9-67F1-402B-A6FA-124163F23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B303-8463-48E5-B088-2836AC95443E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7CE9-67F1-402B-A6FA-124163F23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B303-8463-48E5-B088-2836AC95443E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7CE9-67F1-402B-A6FA-124163F23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B303-8463-48E5-B088-2836AC95443E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7CE9-67F1-402B-A6FA-124163F23E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8DB303-8463-48E5-B088-2836AC95443E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747CE9-67F1-402B-A6FA-124163F23E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264025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“You can’t </a:t>
            </a:r>
            <a:r>
              <a:rPr lang="en-US" sz="4000" dirty="0" smtClean="0"/>
              <a:t>handle it all”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8458200" cy="1371600"/>
          </a:xfrm>
        </p:spPr>
        <p:txBody>
          <a:bodyPr/>
          <a:lstStyle/>
          <a:p>
            <a:pPr algn="ctr"/>
            <a:r>
              <a:rPr lang="en-US" sz="4800" dirty="0">
                <a:latin typeface="Arnprior" pitchFamily="2" charset="0"/>
              </a:rPr>
              <a:t>Deceiving Truths</a:t>
            </a:r>
          </a:p>
          <a:p>
            <a:pPr algn="ctr"/>
            <a:r>
              <a:rPr lang="en-US" dirty="0" smtClean="0">
                <a:latin typeface="Arnprior" pitchFamily="2" charset="0"/>
              </a:rPr>
              <a:t>Part </a:t>
            </a:r>
            <a:r>
              <a:rPr lang="en-US" dirty="0" smtClean="0">
                <a:latin typeface="Arnprior" pitchFamily="2" charset="0"/>
              </a:rPr>
              <a:t>3</a:t>
            </a:r>
            <a:endParaRPr lang="en-US" dirty="0" smtClean="0">
              <a:latin typeface="Arnprior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3075" y="0"/>
            <a:ext cx="56578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5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+mj-lt"/>
              </a:rPr>
              <a:t>It’s time for a “COME TO JESUS” meeting</a:t>
            </a:r>
          </a:p>
          <a:p>
            <a:pPr marL="0" indent="0" algn="ctr">
              <a:buNone/>
            </a:pPr>
            <a:endParaRPr lang="en-US" sz="3600" dirty="0" smtClean="0">
              <a:latin typeface="+mj-lt"/>
            </a:endParaRPr>
          </a:p>
          <a:p>
            <a:pPr marL="0" indent="0">
              <a:buNone/>
            </a:pPr>
            <a:r>
              <a:rPr lang="en-US" i="1" dirty="0" smtClean="0"/>
              <a:t>	“</a:t>
            </a:r>
            <a:r>
              <a:rPr lang="en-US" i="1" dirty="0" smtClean="0"/>
              <a:t>Come to Me, all you who labor and are </a:t>
            </a:r>
            <a:r>
              <a:rPr lang="en-US" i="1" dirty="0" smtClean="0"/>
              <a:t>	heavy </a:t>
            </a:r>
            <a:r>
              <a:rPr lang="en-US" i="1" dirty="0" smtClean="0"/>
              <a:t>laden, and </a:t>
            </a:r>
            <a:r>
              <a:rPr lang="en-US" i="1" u="sng" dirty="0" smtClean="0"/>
              <a:t>I will give you rest</a:t>
            </a:r>
            <a:r>
              <a:rPr lang="en-US" i="1" dirty="0" smtClean="0"/>
              <a:t>.  Take </a:t>
            </a:r>
            <a:r>
              <a:rPr lang="en-US" i="1" dirty="0" smtClean="0"/>
              <a:t>	My </a:t>
            </a:r>
            <a:r>
              <a:rPr lang="en-US" i="1" dirty="0" smtClean="0"/>
              <a:t>yoke upon you and learn from Me, for I </a:t>
            </a:r>
            <a:r>
              <a:rPr lang="en-US" i="1" dirty="0" smtClean="0"/>
              <a:t>	am </a:t>
            </a:r>
            <a:r>
              <a:rPr lang="en-US" i="1" dirty="0" smtClean="0"/>
              <a:t>gentle and lowly in heart, and you will </a:t>
            </a:r>
            <a:r>
              <a:rPr lang="en-US" i="1" dirty="0" smtClean="0"/>
              <a:t>	find </a:t>
            </a:r>
            <a:r>
              <a:rPr lang="en-US" i="1" dirty="0" smtClean="0"/>
              <a:t>rest for your souls.  For My yoke is easy </a:t>
            </a:r>
            <a:r>
              <a:rPr lang="en-US" i="1" dirty="0" smtClean="0"/>
              <a:t>	and </a:t>
            </a:r>
            <a:r>
              <a:rPr lang="en-US" i="1" dirty="0" smtClean="0"/>
              <a:t>My burden is light.”</a:t>
            </a:r>
            <a:r>
              <a:rPr lang="en-US" dirty="0" smtClean="0"/>
              <a:t>  Matthew 11:28-30</a:t>
            </a:r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1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+mj-lt"/>
              </a:rPr>
              <a:t>It’s time for a “COME TO JESUS” meeting</a:t>
            </a:r>
          </a:p>
          <a:p>
            <a:pPr marL="0" indent="0" algn="ctr">
              <a:buNone/>
            </a:pPr>
            <a:endParaRPr lang="en-US" sz="3600" dirty="0" smtClean="0">
              <a:latin typeface="+mj-lt"/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  Yoke controls 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direction &amp; pace</a:t>
            </a:r>
            <a:endParaRPr lang="en-US" b="1" u="sng" dirty="0" smtClean="0"/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</p:txBody>
      </p:sp>
      <p:pic>
        <p:nvPicPr>
          <p:cNvPr id="31746" name="Picture 2" descr="http://thecanadasite.com/images/cansite/art/kelly_harvest_ox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90800"/>
            <a:ext cx="3333750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51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/>
          <a:lstStyle/>
          <a:p>
            <a:r>
              <a:rPr lang="en-US" dirty="0" smtClean="0"/>
              <a:t>Too many things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410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/>
          <a:lstStyle/>
          <a:p>
            <a:r>
              <a:rPr lang="en-US" dirty="0" smtClean="0"/>
              <a:t>Too many things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Some things need to be </a:t>
            </a:r>
            <a:r>
              <a:rPr lang="en-US" sz="3600" b="1" u="sng" dirty="0" smtClean="0"/>
              <a:t>SHARED.</a:t>
            </a:r>
            <a:endParaRPr lang="en-US" sz="3600" b="1" i="1" u="sng" dirty="0" smtClean="0"/>
          </a:p>
          <a:p>
            <a:pPr marL="0" indent="0">
              <a:buNone/>
            </a:pPr>
            <a:endParaRPr lang="en-US" sz="3600" b="1" i="1" u="sng" dirty="0"/>
          </a:p>
        </p:txBody>
      </p:sp>
      <p:pic>
        <p:nvPicPr>
          <p:cNvPr id="34820" name="Picture 4" descr="http://1.bp.blogspot.com/_DCmTzCOqc64/SqVu_M7JMOI/AAAAAAAAAvQ/WcWXH9c3S0E/s400/20090612183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18301"/>
            <a:ext cx="2819400" cy="4239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10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/>
          <a:lstStyle/>
          <a:p>
            <a:r>
              <a:rPr lang="en-US" dirty="0" smtClean="0"/>
              <a:t>Too many things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Some things need to be </a:t>
            </a:r>
            <a:r>
              <a:rPr lang="en-US" sz="3600" b="1" u="sng" dirty="0" smtClean="0"/>
              <a:t>SHARED.</a:t>
            </a:r>
            <a:endParaRPr lang="en-US" sz="3600" b="1" i="1" u="sng" dirty="0" smtClean="0"/>
          </a:p>
          <a:p>
            <a:pPr marL="0" indent="0">
              <a:buNone/>
            </a:pPr>
            <a:endParaRPr lang="en-US" sz="3600" b="1" i="1" u="sng" dirty="0"/>
          </a:p>
          <a:p>
            <a:pPr marL="0" indent="0">
              <a:buNone/>
            </a:pPr>
            <a:r>
              <a:rPr lang="en-US" i="1" dirty="0" smtClean="0"/>
              <a:t>	“</a:t>
            </a:r>
            <a:r>
              <a:rPr lang="en-US" i="1" dirty="0" smtClean="0"/>
              <a:t>Moses' father-in-law replied, "</a:t>
            </a:r>
            <a:r>
              <a:rPr lang="en-US" i="1" u="sng" dirty="0" smtClean="0"/>
              <a:t>What you are </a:t>
            </a:r>
            <a:r>
              <a:rPr lang="en-US" i="1" dirty="0" smtClean="0"/>
              <a:t>	</a:t>
            </a:r>
            <a:r>
              <a:rPr lang="en-US" i="1" u="sng" dirty="0" smtClean="0"/>
              <a:t>doing </a:t>
            </a:r>
            <a:r>
              <a:rPr lang="en-US" i="1" u="sng" dirty="0" smtClean="0"/>
              <a:t>is not good</a:t>
            </a:r>
            <a:r>
              <a:rPr lang="en-US" i="1" dirty="0" smtClean="0"/>
              <a:t>. You and these people </a:t>
            </a:r>
            <a:r>
              <a:rPr lang="en-US" i="1" dirty="0" smtClean="0"/>
              <a:t>	who </a:t>
            </a:r>
            <a:r>
              <a:rPr lang="en-US" i="1" dirty="0" smtClean="0"/>
              <a:t>come to you will only wear yourselves </a:t>
            </a:r>
            <a:r>
              <a:rPr lang="en-US" i="1" dirty="0" smtClean="0"/>
              <a:t>	out</a:t>
            </a:r>
            <a:r>
              <a:rPr lang="en-US" i="1" dirty="0" smtClean="0"/>
              <a:t>. The work is too heavy for you; you </a:t>
            </a:r>
            <a:r>
              <a:rPr lang="en-US" i="1" dirty="0" smtClean="0"/>
              <a:t>	cannot </a:t>
            </a:r>
            <a:r>
              <a:rPr lang="en-US" i="1" dirty="0" smtClean="0"/>
              <a:t>handle it alone</a:t>
            </a:r>
            <a:r>
              <a:rPr lang="en-US" dirty="0" smtClean="0"/>
              <a:t>.”  Exodus 18:17-18</a:t>
            </a:r>
          </a:p>
        </p:txBody>
      </p:sp>
    </p:spTree>
    <p:extLst>
      <p:ext uri="{BB962C8B-B14F-4D97-AF65-F5344CB8AC3E}">
        <p14:creationId xmlns:p14="http://schemas.microsoft.com/office/powerpoint/2010/main" xmlns="" val="7410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/>
          <a:lstStyle/>
          <a:p>
            <a:r>
              <a:rPr lang="en-US" dirty="0" smtClean="0"/>
              <a:t>Too many things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Some things need to be </a:t>
            </a:r>
            <a:r>
              <a:rPr lang="en-US" sz="3600" b="1" u="sng" dirty="0" smtClean="0"/>
              <a:t>SHARED.</a:t>
            </a:r>
            <a:endParaRPr lang="en-US" sz="3600" b="1" i="1" u="sng" dirty="0" smtClean="0"/>
          </a:p>
          <a:p>
            <a:pPr marL="0" indent="0">
              <a:buNone/>
            </a:pPr>
            <a:endParaRPr lang="en-US" sz="3600" b="1" i="1" u="sng" dirty="0"/>
          </a:p>
          <a:p>
            <a:pPr marL="0" indent="0">
              <a:buNone/>
            </a:pPr>
            <a:r>
              <a:rPr lang="en-US" i="1" dirty="0" smtClean="0"/>
              <a:t>	“</a:t>
            </a:r>
            <a:r>
              <a:rPr lang="en-US" i="1" dirty="0" smtClean="0"/>
              <a:t>Bear one another’s burdens, and so fulfill </a:t>
            </a:r>
            <a:r>
              <a:rPr lang="en-US" i="1" dirty="0" smtClean="0"/>
              <a:t>	the </a:t>
            </a:r>
            <a:r>
              <a:rPr lang="en-US" i="1" dirty="0" smtClean="0"/>
              <a:t>law of Christ.”  </a:t>
            </a:r>
            <a:r>
              <a:rPr lang="en-US" dirty="0" smtClean="0"/>
              <a:t>Galatians 6:2</a:t>
            </a:r>
          </a:p>
        </p:txBody>
      </p:sp>
    </p:spTree>
    <p:extLst>
      <p:ext uri="{BB962C8B-B14F-4D97-AF65-F5344CB8AC3E}">
        <p14:creationId xmlns:p14="http://schemas.microsoft.com/office/powerpoint/2010/main" xmlns="" val="7410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/>
          <a:lstStyle/>
          <a:p>
            <a:r>
              <a:rPr lang="en-US" dirty="0" smtClean="0"/>
              <a:t>Too many things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 smtClean="0"/>
              <a:t>Some things need to be </a:t>
            </a:r>
            <a:r>
              <a:rPr lang="en-US" sz="3600" b="1" u="sng" dirty="0" smtClean="0"/>
              <a:t>STOPPED.</a:t>
            </a:r>
            <a:endParaRPr lang="en-US" sz="3600" b="1" i="1" u="sng" dirty="0" smtClean="0"/>
          </a:p>
          <a:p>
            <a:pPr marL="0" indent="0">
              <a:buNone/>
            </a:pPr>
            <a:endParaRPr lang="en-US" sz="3600" b="1" i="1" u="sng" dirty="0"/>
          </a:p>
        </p:txBody>
      </p:sp>
      <p:pic>
        <p:nvPicPr>
          <p:cNvPr id="35844" name="Picture 4" descr="http://getentrepreneurial.com/wp-content/uploads/2010/12/Multi-tasking-Crazy-Busy-or-Just-Cra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95600"/>
            <a:ext cx="4038600" cy="3661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10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/>
          <a:lstStyle/>
          <a:p>
            <a:r>
              <a:rPr lang="en-US" dirty="0" smtClean="0"/>
              <a:t>Too many things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 smtClean="0"/>
              <a:t>Some things need to be </a:t>
            </a:r>
            <a:r>
              <a:rPr lang="en-US" sz="3600" b="1" u="sng" dirty="0" smtClean="0"/>
              <a:t>STOPPED.</a:t>
            </a:r>
            <a:endParaRPr lang="en-US" sz="3600" b="1" i="1" u="sng" dirty="0" smtClean="0"/>
          </a:p>
          <a:p>
            <a:pPr marL="0" indent="0">
              <a:buNone/>
            </a:pPr>
            <a:endParaRPr lang="en-US" sz="3600" b="1" i="1" u="sng" dirty="0"/>
          </a:p>
          <a:p>
            <a:pPr marL="0" indent="0">
              <a:buNone/>
            </a:pPr>
            <a:r>
              <a:rPr lang="en-US" i="1" dirty="0" smtClean="0"/>
              <a:t>	“</a:t>
            </a:r>
            <a:r>
              <a:rPr lang="en-US" i="1" dirty="0" smtClean="0"/>
              <a:t>And Jesus answered and said to her, </a:t>
            </a:r>
            <a:r>
              <a:rPr lang="en-US" i="1" dirty="0" smtClean="0"/>
              <a:t>	“</a:t>
            </a:r>
            <a:r>
              <a:rPr lang="en-US" i="1" dirty="0" smtClean="0"/>
              <a:t>Martha, Martha, you are worried and </a:t>
            </a:r>
            <a:r>
              <a:rPr lang="en-US" i="1" dirty="0" smtClean="0"/>
              <a:t>	troubled </a:t>
            </a:r>
            <a:r>
              <a:rPr lang="en-US" i="1" dirty="0" smtClean="0"/>
              <a:t>about many things.  But one thing </a:t>
            </a:r>
            <a:r>
              <a:rPr lang="en-US" i="1" dirty="0" smtClean="0"/>
              <a:t>	is </a:t>
            </a:r>
            <a:r>
              <a:rPr lang="en-US" i="1" dirty="0" smtClean="0"/>
              <a:t>needed, and Mary has chosen that good </a:t>
            </a:r>
            <a:r>
              <a:rPr lang="en-US" i="1" dirty="0" smtClean="0"/>
              <a:t>	part</a:t>
            </a:r>
            <a:r>
              <a:rPr lang="en-US" i="1" dirty="0" smtClean="0"/>
              <a:t>, which will not be taken away from </a:t>
            </a:r>
            <a:r>
              <a:rPr lang="en-US" i="1" dirty="0" smtClean="0"/>
              <a:t>	her</a:t>
            </a:r>
            <a:r>
              <a:rPr lang="en-US" i="1" dirty="0" smtClean="0"/>
              <a:t>.”  </a:t>
            </a:r>
            <a:r>
              <a:rPr lang="en-US" dirty="0" smtClean="0"/>
              <a:t>Luke 10:41-42</a:t>
            </a:r>
          </a:p>
        </p:txBody>
      </p:sp>
    </p:spTree>
    <p:extLst>
      <p:ext uri="{BB962C8B-B14F-4D97-AF65-F5344CB8AC3E}">
        <p14:creationId xmlns:p14="http://schemas.microsoft.com/office/powerpoint/2010/main" xmlns="" val="7410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/>
          <a:lstStyle/>
          <a:p>
            <a:r>
              <a:rPr lang="en-US" dirty="0" smtClean="0"/>
              <a:t>Too many things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 smtClean="0"/>
              <a:t>Some things need to be </a:t>
            </a:r>
            <a:r>
              <a:rPr lang="en-US" sz="3600" b="1" u="sng" dirty="0" smtClean="0"/>
              <a:t>STOPPED.</a:t>
            </a:r>
            <a:endParaRPr lang="en-US" sz="3600" b="1" i="1" u="sng" dirty="0" smtClean="0"/>
          </a:p>
          <a:p>
            <a:pPr marL="0" indent="0">
              <a:buNone/>
            </a:pPr>
            <a:endParaRPr lang="en-US" sz="3600" b="1" i="1" u="sng" dirty="0" smtClean="0"/>
          </a:p>
          <a:p>
            <a:pPr marL="0" indent="0">
              <a:buNone/>
            </a:pPr>
            <a:endParaRPr lang="en-US" sz="3600" b="1" i="1" u="sng" dirty="0"/>
          </a:p>
          <a:p>
            <a:pPr marL="0" indent="0" algn="ctr">
              <a:buNone/>
            </a:pPr>
            <a:r>
              <a:rPr lang="en-US" sz="3600" b="1" i="1" dirty="0" smtClean="0">
                <a:latin typeface="+mj-lt"/>
              </a:rPr>
              <a:t>“If I had more time I </a:t>
            </a:r>
            <a:r>
              <a:rPr lang="en-US" sz="3600" b="1" i="1" dirty="0" smtClean="0">
                <a:latin typeface="+mj-lt"/>
              </a:rPr>
              <a:t>would ... “</a:t>
            </a:r>
            <a:endParaRPr lang="en-US" sz="36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0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/>
          <a:lstStyle/>
          <a:p>
            <a:r>
              <a:rPr lang="en-US" dirty="0" smtClean="0"/>
              <a:t>Too many things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 smtClean="0"/>
              <a:t>Some things need to be </a:t>
            </a:r>
            <a:r>
              <a:rPr lang="en-US" sz="3600" b="1" u="sng" dirty="0" smtClean="0"/>
              <a:t>STOPPED.</a:t>
            </a:r>
            <a:endParaRPr lang="en-US" sz="3600" b="1" i="1" u="sng" dirty="0" smtClean="0"/>
          </a:p>
          <a:p>
            <a:pPr marL="0" indent="0">
              <a:buNone/>
            </a:pPr>
            <a:endParaRPr lang="en-US" sz="3600" b="1" i="1" u="sng" dirty="0"/>
          </a:p>
          <a:p>
            <a:pPr marL="0" indent="0">
              <a:buNone/>
            </a:pPr>
            <a:r>
              <a:rPr lang="en-US" i="1" dirty="0" smtClean="0"/>
              <a:t>	“</a:t>
            </a:r>
            <a:r>
              <a:rPr lang="en-US" i="1" u="sng" dirty="0" smtClean="0"/>
              <a:t>Be still</a:t>
            </a:r>
            <a:r>
              <a:rPr lang="en-US" i="1" dirty="0" smtClean="0"/>
              <a:t>, and know that I am God</a:t>
            </a:r>
            <a:r>
              <a:rPr lang="en-US" i="1" dirty="0" smtClean="0"/>
              <a:t>.”  </a:t>
            </a:r>
            <a:r>
              <a:rPr lang="en-US" dirty="0" smtClean="0"/>
              <a:t>Psalm 	46:10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0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/>
          <a:lstStyle/>
          <a:p>
            <a:pPr algn="ctr"/>
            <a:r>
              <a:rPr lang="en-US" dirty="0" smtClean="0"/>
              <a:t>Got a lot on your mind?</a:t>
            </a:r>
            <a:endParaRPr lang="en-US" dirty="0"/>
          </a:p>
        </p:txBody>
      </p:sp>
      <p:pic>
        <p:nvPicPr>
          <p:cNvPr id="4" name="Content Placeholder 3" descr="baby.jpg.crdownload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6881567" cy="5154533"/>
          </a:xfrm>
        </p:spPr>
      </p:pic>
    </p:spTree>
    <p:extLst>
      <p:ext uri="{BB962C8B-B14F-4D97-AF65-F5344CB8AC3E}">
        <p14:creationId xmlns:p14="http://schemas.microsoft.com/office/powerpoint/2010/main" xmlns="" val="25027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/>
          <a:lstStyle/>
          <a:p>
            <a:r>
              <a:rPr lang="en-US" dirty="0" smtClean="0"/>
              <a:t>Too many things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 smtClean="0"/>
              <a:t>Some things need to be </a:t>
            </a:r>
            <a:r>
              <a:rPr lang="en-US" sz="3600" b="1" u="sng" dirty="0" smtClean="0"/>
              <a:t>STOPPED.</a:t>
            </a:r>
            <a:endParaRPr lang="en-US" sz="3600" b="1" i="1" u="sng" dirty="0" smtClean="0"/>
          </a:p>
          <a:p>
            <a:pPr marL="0" indent="0">
              <a:buNone/>
            </a:pPr>
            <a:endParaRPr lang="en-US" sz="3600" b="1" i="1" u="sng" dirty="0"/>
          </a:p>
          <a:p>
            <a:pPr marL="0" indent="0">
              <a:buNone/>
            </a:pPr>
            <a:r>
              <a:rPr lang="en-US" i="1" dirty="0" smtClean="0"/>
              <a:t>	“</a:t>
            </a:r>
            <a:r>
              <a:rPr lang="en-US" i="1" u="sng" dirty="0" smtClean="0"/>
              <a:t>Be still</a:t>
            </a:r>
            <a:r>
              <a:rPr lang="en-US" i="1" dirty="0" smtClean="0"/>
              <a:t>, and know that I am God</a:t>
            </a:r>
            <a:r>
              <a:rPr lang="en-US" i="1" dirty="0" smtClean="0"/>
              <a:t>.”  </a:t>
            </a:r>
            <a:r>
              <a:rPr lang="en-US" dirty="0" smtClean="0"/>
              <a:t>Psalm 	46:10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b="1" i="1" dirty="0" smtClean="0">
                <a:latin typeface="+mj-lt"/>
              </a:rPr>
              <a:t>What </a:t>
            </a:r>
            <a:r>
              <a:rPr lang="en-US" sz="3600" b="1" i="1" dirty="0" smtClean="0">
                <a:latin typeface="+mj-lt"/>
              </a:rPr>
              <a:t>do you need to </a:t>
            </a:r>
            <a:endParaRPr lang="en-US" sz="3600" b="1" i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3600" b="1" i="1" dirty="0" smtClean="0">
                <a:latin typeface="+mj-lt"/>
              </a:rPr>
              <a:t>add to </a:t>
            </a:r>
            <a:r>
              <a:rPr lang="en-US" sz="3600" b="1" i="1" dirty="0" smtClean="0">
                <a:latin typeface="+mj-lt"/>
              </a:rPr>
              <a:t>your </a:t>
            </a:r>
            <a:r>
              <a:rPr lang="en-US" sz="3600" b="1" i="1" dirty="0" smtClean="0">
                <a:latin typeface="+mj-lt"/>
              </a:rPr>
              <a:t>“</a:t>
            </a:r>
            <a:r>
              <a:rPr lang="en-US" sz="3600" b="1" i="1" dirty="0" smtClean="0">
                <a:latin typeface="+mj-lt"/>
              </a:rPr>
              <a:t>to don’t” list?</a:t>
            </a:r>
            <a:endParaRPr lang="en-US" sz="3600" dirty="0" smtClean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410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/>
          <a:lstStyle/>
          <a:p>
            <a:r>
              <a:rPr lang="en-US" dirty="0" smtClean="0"/>
              <a:t>Too many things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b="1" dirty="0" smtClean="0"/>
              <a:t>Everything needs to be </a:t>
            </a:r>
            <a:r>
              <a:rPr lang="en-US" sz="3600" b="1" u="sng" dirty="0" smtClean="0"/>
              <a:t>SURRENDERED.</a:t>
            </a:r>
            <a:endParaRPr lang="en-US" sz="3600" b="1" i="1" u="sng" dirty="0" smtClean="0"/>
          </a:p>
          <a:p>
            <a:pPr marL="0" indent="0">
              <a:buNone/>
            </a:pPr>
            <a:endParaRPr lang="en-US" sz="3600" b="1" i="1" u="sng" dirty="0"/>
          </a:p>
          <a:p>
            <a:pPr marL="0" indent="0">
              <a:buNone/>
            </a:pPr>
            <a:r>
              <a:rPr lang="en-US" i="1" dirty="0" smtClean="0"/>
              <a:t> </a:t>
            </a:r>
          </a:p>
        </p:txBody>
      </p:sp>
      <p:pic>
        <p:nvPicPr>
          <p:cNvPr id="39938" name="Picture 2" descr="http://a4.l3-images.myspacecdn.com/images02/128/dcf0bf2ab3cc4382b7c9908ac43e8e2d/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3200"/>
            <a:ext cx="54864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10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/>
          <a:lstStyle/>
          <a:p>
            <a:r>
              <a:rPr lang="en-US" dirty="0" smtClean="0"/>
              <a:t>Too many things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b="1" dirty="0" smtClean="0"/>
              <a:t>Everything needs to be </a:t>
            </a:r>
            <a:r>
              <a:rPr lang="en-US" sz="3600" b="1" u="sng" dirty="0" smtClean="0"/>
              <a:t>SURRENDERED.</a:t>
            </a:r>
            <a:endParaRPr lang="en-US" sz="3600" b="1" i="1" u="sng" dirty="0" smtClean="0"/>
          </a:p>
          <a:p>
            <a:pPr marL="0" indent="0">
              <a:buNone/>
            </a:pPr>
            <a:endParaRPr lang="en-US" sz="3600" b="1" i="1" u="sng" dirty="0"/>
          </a:p>
          <a:p>
            <a:pPr marL="0" indent="0">
              <a:buNone/>
            </a:pPr>
            <a:r>
              <a:rPr lang="en-US" i="1" dirty="0" smtClean="0"/>
              <a:t>	“</a:t>
            </a:r>
            <a:r>
              <a:rPr lang="en-US" i="1" dirty="0" smtClean="0"/>
              <a:t>My soul finds rest in God alone; my </a:t>
            </a:r>
            <a:r>
              <a:rPr lang="en-US" i="1" dirty="0" smtClean="0"/>
              <a:t>	salvation </a:t>
            </a:r>
            <a:r>
              <a:rPr lang="en-US" i="1" dirty="0" smtClean="0"/>
              <a:t>comes from him.”  </a:t>
            </a:r>
            <a:r>
              <a:rPr lang="en-US" dirty="0" smtClean="0"/>
              <a:t>Psalm 62:1</a:t>
            </a:r>
          </a:p>
          <a:p>
            <a:pPr marL="0" indent="0">
              <a:buNone/>
            </a:pPr>
            <a:r>
              <a:rPr lang="en-US" i="1" dirty="0" smtClean="0"/>
              <a:t> </a:t>
            </a:r>
          </a:p>
          <a:p>
            <a:pPr marL="0" indent="0">
              <a:buNone/>
            </a:pPr>
            <a:r>
              <a:rPr lang="en-US" i="1" dirty="0" smtClean="0"/>
              <a:t>	“</a:t>
            </a:r>
            <a:r>
              <a:rPr lang="en-US" i="1" dirty="0" smtClean="0"/>
              <a:t>Cast your cares on the LORD and he will </a:t>
            </a:r>
            <a:r>
              <a:rPr lang="en-US" i="1" dirty="0" smtClean="0"/>
              <a:t>	sustain </a:t>
            </a:r>
            <a:r>
              <a:rPr lang="en-US" i="1" dirty="0" smtClean="0"/>
              <a:t>you.” </a:t>
            </a:r>
            <a:r>
              <a:rPr lang="en-US" dirty="0" smtClean="0"/>
              <a:t>Psalm 55:22</a:t>
            </a:r>
          </a:p>
        </p:txBody>
      </p:sp>
    </p:spTree>
    <p:extLst>
      <p:ext uri="{BB962C8B-B14F-4D97-AF65-F5344CB8AC3E}">
        <p14:creationId xmlns:p14="http://schemas.microsoft.com/office/powerpoint/2010/main" xmlns="" val="7410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62000"/>
          </a:xfrm>
        </p:spPr>
        <p:txBody>
          <a:bodyPr/>
          <a:lstStyle/>
          <a:p>
            <a:r>
              <a:rPr lang="en-US" dirty="0" smtClean="0"/>
              <a:t>Too many things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b="1" dirty="0" smtClean="0"/>
              <a:t>Everything needs to be </a:t>
            </a:r>
            <a:r>
              <a:rPr lang="en-US" sz="3600" b="1" u="sng" dirty="0" smtClean="0"/>
              <a:t>SURRENDERED.</a:t>
            </a:r>
            <a:endParaRPr lang="en-US" sz="3600" b="1" i="1" u="sng" dirty="0" smtClean="0"/>
          </a:p>
          <a:p>
            <a:pPr marL="0" indent="0">
              <a:buNone/>
            </a:pPr>
            <a:endParaRPr lang="en-US" sz="3600" b="1" i="1" u="sng" dirty="0"/>
          </a:p>
          <a:p>
            <a:pPr marL="0" indent="0">
              <a:buNone/>
            </a:pPr>
            <a:r>
              <a:rPr lang="en-US" i="1" dirty="0" smtClean="0"/>
              <a:t> </a:t>
            </a:r>
          </a:p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God will never give you </a:t>
            </a:r>
          </a:p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more than </a:t>
            </a:r>
            <a:r>
              <a:rPr lang="en-US" sz="4000" i="1" u="sng" dirty="0" smtClean="0">
                <a:latin typeface="+mj-lt"/>
              </a:rPr>
              <a:t>HE</a:t>
            </a:r>
            <a:r>
              <a:rPr lang="en-US" sz="4000" dirty="0" smtClean="0">
                <a:latin typeface="+mj-lt"/>
              </a:rPr>
              <a:t> can bear.</a:t>
            </a:r>
            <a:endParaRPr lang="en-US" sz="4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0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algn="ctr"/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86868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radical change do you 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make?</a:t>
            </a:r>
            <a:endParaRPr lang="en-US" sz="4000" dirty="0"/>
          </a:p>
        </p:txBody>
      </p:sp>
      <p:pic>
        <p:nvPicPr>
          <p:cNvPr id="6146" name="Picture 2" descr="http://www.freecdtracts.com/images/change-your-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1143000"/>
            <a:ext cx="5103925" cy="340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75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algn="ctr"/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86868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regret sacrificing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“good”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“better”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freecdtracts.com/images/change-your-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1143000"/>
            <a:ext cx="5103925" cy="340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75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VIDEO GOES HERE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7846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686800" cy="762000"/>
          </a:xfrm>
        </p:spPr>
        <p:txBody>
          <a:bodyPr/>
          <a:lstStyle/>
          <a:p>
            <a:pPr algn="ctr"/>
            <a:r>
              <a:rPr lang="en-US" dirty="0" smtClean="0"/>
              <a:t>YOU ARE SO BUSY – YOU ARE OUT OF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800600"/>
          </a:xfrm>
        </p:spPr>
        <p:txBody>
          <a:bodyPr>
            <a:normAutofit/>
          </a:bodyPr>
          <a:lstStyle/>
          <a:p>
            <a:pPr marL="514350" indent="-514350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426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686800" cy="762000"/>
          </a:xfrm>
        </p:spPr>
        <p:txBody>
          <a:bodyPr/>
          <a:lstStyle/>
          <a:p>
            <a:pPr algn="ctr"/>
            <a:r>
              <a:rPr lang="en-US" dirty="0" smtClean="0"/>
              <a:t>YOU ARE SO BUSY – YOU ARE OUT OF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800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b="1" dirty="0" smtClean="0"/>
              <a:t>Out of shape </a:t>
            </a:r>
            <a:r>
              <a:rPr lang="en-US" b="1" u="sng" dirty="0" smtClean="0"/>
              <a:t>PHYSICALLY</a:t>
            </a:r>
          </a:p>
        </p:txBody>
      </p:sp>
    </p:spTree>
    <p:extLst>
      <p:ext uri="{BB962C8B-B14F-4D97-AF65-F5344CB8AC3E}">
        <p14:creationId xmlns:p14="http://schemas.microsoft.com/office/powerpoint/2010/main" xmlns="" val="10426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686800" cy="762000"/>
          </a:xfrm>
        </p:spPr>
        <p:txBody>
          <a:bodyPr/>
          <a:lstStyle/>
          <a:p>
            <a:pPr algn="ctr"/>
            <a:r>
              <a:rPr lang="en-US" dirty="0" smtClean="0"/>
              <a:t>YOU ARE SO BUSY – YOU ARE OUT OF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800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Out of shape </a:t>
            </a:r>
            <a:r>
              <a:rPr lang="en-US" u="sng" dirty="0" smtClean="0"/>
              <a:t>PHYSICALLY</a:t>
            </a:r>
          </a:p>
          <a:p>
            <a:pPr marL="514350" indent="-514350"/>
            <a:endParaRPr lang="en-US" b="1" dirty="0" smtClean="0"/>
          </a:p>
          <a:p>
            <a:pPr marL="514350" indent="-514350"/>
            <a:r>
              <a:rPr lang="en-US" b="1" dirty="0" smtClean="0"/>
              <a:t>Out of sorts </a:t>
            </a:r>
            <a:r>
              <a:rPr lang="en-US" b="1" u="sng" dirty="0" smtClean="0"/>
              <a:t>EMOTIONALLY</a:t>
            </a:r>
          </a:p>
        </p:txBody>
      </p:sp>
    </p:spTree>
    <p:extLst>
      <p:ext uri="{BB962C8B-B14F-4D97-AF65-F5344CB8AC3E}">
        <p14:creationId xmlns:p14="http://schemas.microsoft.com/office/powerpoint/2010/main" xmlns="" val="10426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686800" cy="762000"/>
          </a:xfrm>
        </p:spPr>
        <p:txBody>
          <a:bodyPr/>
          <a:lstStyle/>
          <a:p>
            <a:pPr algn="ctr"/>
            <a:r>
              <a:rPr lang="en-US" dirty="0" smtClean="0"/>
              <a:t>YOU ARE SO BUSY – YOU ARE OUT OF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800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Out of shape </a:t>
            </a:r>
            <a:r>
              <a:rPr lang="en-US" u="sng" dirty="0" smtClean="0"/>
              <a:t>PHYSICALLY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Out of sorts </a:t>
            </a:r>
            <a:r>
              <a:rPr lang="en-US" u="sng" dirty="0" smtClean="0"/>
              <a:t>EMOTIONALLY</a:t>
            </a:r>
          </a:p>
          <a:p>
            <a:pPr marL="514350" indent="-514350"/>
            <a:endParaRPr lang="en-US" b="1" dirty="0" smtClean="0"/>
          </a:p>
          <a:p>
            <a:pPr marL="514350" indent="-514350"/>
            <a:r>
              <a:rPr lang="en-US" b="1" dirty="0" smtClean="0"/>
              <a:t>Out of touch </a:t>
            </a:r>
            <a:r>
              <a:rPr lang="en-US" b="1" u="sng" dirty="0" smtClean="0"/>
              <a:t>RELATIONALLY</a:t>
            </a:r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426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686800" cy="762000"/>
          </a:xfrm>
        </p:spPr>
        <p:txBody>
          <a:bodyPr/>
          <a:lstStyle/>
          <a:p>
            <a:pPr algn="ctr"/>
            <a:r>
              <a:rPr lang="en-US" dirty="0" smtClean="0"/>
              <a:t>YOU ARE SO BUSY – YOU ARE OUT OF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800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Out of shape </a:t>
            </a:r>
            <a:r>
              <a:rPr lang="en-US" u="sng" dirty="0" smtClean="0"/>
              <a:t>PHYSICALLY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Out of sorts </a:t>
            </a:r>
            <a:r>
              <a:rPr lang="en-US" u="sng" dirty="0" smtClean="0"/>
              <a:t>EMOTIONALLY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Out of touch </a:t>
            </a:r>
            <a:r>
              <a:rPr lang="en-US" u="sng" dirty="0" smtClean="0"/>
              <a:t>RELATIONALLY</a:t>
            </a:r>
          </a:p>
          <a:p>
            <a:pPr marL="514350" indent="-514350"/>
            <a:endParaRPr lang="en-US" b="1" dirty="0" smtClean="0"/>
          </a:p>
          <a:p>
            <a:pPr marL="514350" indent="-514350"/>
            <a:r>
              <a:rPr lang="en-US" b="1" dirty="0" smtClean="0"/>
              <a:t>Out of order </a:t>
            </a:r>
            <a:r>
              <a:rPr lang="en-US" b="1" u="sng" dirty="0" smtClean="0"/>
              <a:t>SPIRITUALLY</a:t>
            </a:r>
          </a:p>
          <a:p>
            <a:pPr marL="514350" indent="-514350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426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+mj-lt"/>
              </a:rPr>
              <a:t>It’s time for a “COME TO JESUS” meeting</a:t>
            </a:r>
          </a:p>
          <a:p>
            <a:pPr marL="0" indent="0" algn="ctr">
              <a:buNone/>
            </a:pPr>
            <a:endParaRPr lang="en-US" sz="3600" dirty="0" smtClean="0">
              <a:latin typeface="+mj-lt"/>
            </a:endParaRPr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</p:txBody>
      </p:sp>
      <p:pic>
        <p:nvPicPr>
          <p:cNvPr id="14340" name="Picture 4" descr="http://www.craigsnyder.us/blog/image.axd?picture=2010%2F4%2Fjesus_rescues_pe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4078600" cy="481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51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325</Words>
  <Application>Microsoft Office PowerPoint</Application>
  <PresentationFormat>On-screen Show (4:3)</PresentationFormat>
  <Paragraphs>88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Trek</vt:lpstr>
      <vt:lpstr>“You can’t handle it all”</vt:lpstr>
      <vt:lpstr>Got a lot on your mind?</vt:lpstr>
      <vt:lpstr>Slide 3</vt:lpstr>
      <vt:lpstr>YOU ARE SO BUSY – YOU ARE OUT OF IT!</vt:lpstr>
      <vt:lpstr>YOU ARE SO BUSY – YOU ARE OUT OF IT!</vt:lpstr>
      <vt:lpstr>YOU ARE SO BUSY – YOU ARE OUT OF IT!</vt:lpstr>
      <vt:lpstr>YOU ARE SO BUSY – YOU ARE OUT OF IT!</vt:lpstr>
      <vt:lpstr>YOU ARE SO BUSY – YOU ARE OUT OF IT!</vt:lpstr>
      <vt:lpstr>Slide 9</vt:lpstr>
      <vt:lpstr>Slide 10</vt:lpstr>
      <vt:lpstr>Slide 11</vt:lpstr>
      <vt:lpstr>Too many things to do?</vt:lpstr>
      <vt:lpstr>Too many things to do?</vt:lpstr>
      <vt:lpstr>Too many things to do?</vt:lpstr>
      <vt:lpstr>Too many things to do?</vt:lpstr>
      <vt:lpstr>Too many things to do?</vt:lpstr>
      <vt:lpstr>Too many things to do?</vt:lpstr>
      <vt:lpstr>Too many things to do?</vt:lpstr>
      <vt:lpstr>Too many things to do?</vt:lpstr>
      <vt:lpstr>Too many things to do?</vt:lpstr>
      <vt:lpstr>Too many things to do?</vt:lpstr>
      <vt:lpstr>Too many things to do?</vt:lpstr>
      <vt:lpstr>Too many things to do?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You’re not good enough!</dc:title>
  <dc:creator>Fr. Anthony Messeh</dc:creator>
  <cp:lastModifiedBy> </cp:lastModifiedBy>
  <cp:revision>25</cp:revision>
  <dcterms:created xsi:type="dcterms:W3CDTF">2011-08-21T02:41:53Z</dcterms:created>
  <dcterms:modified xsi:type="dcterms:W3CDTF">2011-09-04T14:19:01Z</dcterms:modified>
</cp:coreProperties>
</file>