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9" r:id="rId2"/>
    <p:sldId id="321" r:id="rId3"/>
    <p:sldId id="322" r:id="rId4"/>
    <p:sldId id="323" r:id="rId5"/>
    <p:sldId id="324" r:id="rId6"/>
    <p:sldId id="325" r:id="rId7"/>
    <p:sldId id="304" r:id="rId8"/>
    <p:sldId id="327" r:id="rId9"/>
    <p:sldId id="328" r:id="rId10"/>
    <p:sldId id="329" r:id="rId11"/>
    <p:sldId id="330" r:id="rId12"/>
    <p:sldId id="286" r:id="rId13"/>
    <p:sldId id="331" r:id="rId14"/>
    <p:sldId id="305" r:id="rId15"/>
    <p:sldId id="332" r:id="rId16"/>
    <p:sldId id="333" r:id="rId17"/>
    <p:sldId id="268" r:id="rId18"/>
    <p:sldId id="334" r:id="rId19"/>
    <p:sldId id="335" r:id="rId20"/>
    <p:sldId id="306" r:id="rId21"/>
    <p:sldId id="307" r:id="rId22"/>
    <p:sldId id="336" r:id="rId23"/>
    <p:sldId id="308" r:id="rId24"/>
    <p:sldId id="337" r:id="rId25"/>
    <p:sldId id="338" r:id="rId26"/>
    <p:sldId id="310" r:id="rId27"/>
    <p:sldId id="278" r:id="rId28"/>
    <p:sldId id="339" r:id="rId29"/>
    <p:sldId id="312" r:id="rId30"/>
    <p:sldId id="313" r:id="rId31"/>
    <p:sldId id="340" r:id="rId32"/>
    <p:sldId id="317"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8D33"/>
    <a:srgbClr val="9AE1E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253" autoAdjust="0"/>
    <p:restoredTop sz="90929"/>
  </p:normalViewPr>
  <p:slideViewPr>
    <p:cSldViewPr>
      <p:cViewPr varScale="1">
        <p:scale>
          <a:sx n="35" d="100"/>
          <a:sy n="35" d="100"/>
        </p:scale>
        <p:origin x="-8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3" name="Rectangle 19"/>
          <p:cNvSpPr>
            <a:spLocks noChangeArrowheads="1"/>
          </p:cNvSpPr>
          <p:nvPr userDrawn="1"/>
        </p:nvSpPr>
        <p:spPr bwMode="auto">
          <a:xfrm>
            <a:off x="1143000" y="6248400"/>
            <a:ext cx="8001000" cy="609600"/>
          </a:xfrm>
          <a:prstGeom prst="rect">
            <a:avLst/>
          </a:prstGeom>
          <a:solidFill>
            <a:srgbClr val="E38D33"/>
          </a:solidFill>
          <a:ln w="9525">
            <a:noFill/>
            <a:miter lim="800000"/>
            <a:headEnd/>
            <a:tailEnd/>
          </a:ln>
        </p:spPr>
        <p:txBody>
          <a:bodyPr wrap="none" anchor="ctr"/>
          <a:lstStyle/>
          <a:p>
            <a:pPr>
              <a:defRPr/>
            </a:pPr>
            <a:endParaRPr lang="en-US">
              <a:ea typeface="ＭＳ Ｐゴシック" pitchFamily="-80" charset="-128"/>
            </a:endParaRPr>
          </a:p>
        </p:txBody>
      </p:sp>
      <p:sp>
        <p:nvSpPr>
          <p:cNvPr id="1040" name="Rectangle 16"/>
          <p:cNvSpPr>
            <a:spLocks noChangeArrowheads="1"/>
          </p:cNvSpPr>
          <p:nvPr userDrawn="1"/>
        </p:nvSpPr>
        <p:spPr bwMode="auto">
          <a:xfrm>
            <a:off x="1143000" y="609600"/>
            <a:ext cx="8001000" cy="5638800"/>
          </a:xfrm>
          <a:prstGeom prst="rect">
            <a:avLst/>
          </a:prstGeom>
          <a:solidFill>
            <a:srgbClr val="9AE1E3"/>
          </a:solidFill>
          <a:ln w="9525">
            <a:noFill/>
            <a:miter lim="800000"/>
            <a:headEnd/>
            <a:tailEnd/>
          </a:ln>
        </p:spPr>
        <p:txBody>
          <a:bodyPr wrap="none" anchor="ctr"/>
          <a:lstStyle/>
          <a:p>
            <a:pPr>
              <a:defRPr/>
            </a:pPr>
            <a:endParaRPr lang="en-US">
              <a:ea typeface="ＭＳ Ｐゴシック" pitchFamily="-80" charset="-128"/>
            </a:endParaRPr>
          </a:p>
        </p:txBody>
      </p:sp>
      <p:sp>
        <p:nvSpPr>
          <p:cNvPr id="1042" name="Rectangle 18"/>
          <p:cNvSpPr>
            <a:spLocks noChangeArrowheads="1"/>
          </p:cNvSpPr>
          <p:nvPr userDrawn="1"/>
        </p:nvSpPr>
        <p:spPr bwMode="auto">
          <a:xfrm>
            <a:off x="1143000" y="0"/>
            <a:ext cx="8001000" cy="609600"/>
          </a:xfrm>
          <a:prstGeom prst="rect">
            <a:avLst/>
          </a:prstGeom>
          <a:solidFill>
            <a:srgbClr val="E38D33"/>
          </a:solidFill>
          <a:ln w="9525">
            <a:noFill/>
            <a:miter lim="800000"/>
            <a:headEnd/>
            <a:tailEnd/>
          </a:ln>
        </p:spPr>
        <p:txBody>
          <a:bodyPr wrap="none" anchor="ctr"/>
          <a:lstStyle/>
          <a:p>
            <a:pPr>
              <a:defRPr/>
            </a:pPr>
            <a:endParaRPr lang="en-US">
              <a:ea typeface="ＭＳ Ｐゴシック" pitchFamily="-80" charset="-128"/>
            </a:endParaRPr>
          </a:p>
        </p:txBody>
      </p:sp>
      <p:pic>
        <p:nvPicPr>
          <p:cNvPr id="1029" name="Picture 7" descr="ChristianXgames_logo-final-01-1"/>
          <p:cNvPicPr>
            <a:picLocks noChangeAspect="1" noChangeArrowheads="1"/>
          </p:cNvPicPr>
          <p:nvPr userDrawn="1"/>
        </p:nvPicPr>
        <p:blipFill>
          <a:blip r:embed="rId13" cstate="print"/>
          <a:srcRect/>
          <a:stretch>
            <a:fillRect/>
          </a:stretch>
        </p:blipFill>
        <p:spPr bwMode="auto">
          <a:xfrm>
            <a:off x="0" y="2819400"/>
            <a:ext cx="1136650" cy="1219200"/>
          </a:xfrm>
          <a:prstGeom prst="rect">
            <a:avLst/>
          </a:prstGeom>
          <a:noFill/>
          <a:ln w="9525">
            <a:noFill/>
            <a:miter lim="800000"/>
            <a:headEnd/>
            <a:tailEnd/>
          </a:ln>
        </p:spPr>
      </p:pic>
      <p:pic>
        <p:nvPicPr>
          <p:cNvPr id="1030" name="Picture 20" descr="hockey_clipart"/>
          <p:cNvPicPr>
            <a:picLocks noChangeAspect="1" noChangeArrowheads="1"/>
          </p:cNvPicPr>
          <p:nvPr userDrawn="1"/>
        </p:nvPicPr>
        <p:blipFill>
          <a:blip r:embed="rId14" cstate="print"/>
          <a:srcRect/>
          <a:stretch>
            <a:fillRect/>
          </a:stretch>
        </p:blipFill>
        <p:spPr bwMode="auto">
          <a:xfrm>
            <a:off x="228600" y="76200"/>
            <a:ext cx="838200" cy="803275"/>
          </a:xfrm>
          <a:prstGeom prst="rect">
            <a:avLst/>
          </a:prstGeom>
          <a:noFill/>
          <a:ln w="9525">
            <a:noFill/>
            <a:miter lim="800000"/>
            <a:headEnd/>
            <a:tailEnd/>
          </a:ln>
        </p:spPr>
      </p:pic>
      <p:pic>
        <p:nvPicPr>
          <p:cNvPr id="1031" name="Picture 21" descr="crucifix"/>
          <p:cNvPicPr>
            <a:picLocks noChangeAspect="1" noChangeArrowheads="1"/>
          </p:cNvPicPr>
          <p:nvPr userDrawn="1"/>
        </p:nvPicPr>
        <p:blipFill>
          <a:blip r:embed="rId15" cstate="print"/>
          <a:srcRect/>
          <a:stretch>
            <a:fillRect/>
          </a:stretch>
        </p:blipFill>
        <p:spPr bwMode="auto">
          <a:xfrm>
            <a:off x="228600" y="2057400"/>
            <a:ext cx="685800" cy="685800"/>
          </a:xfrm>
          <a:prstGeom prst="rect">
            <a:avLst/>
          </a:prstGeom>
          <a:noFill/>
          <a:ln w="9525">
            <a:noFill/>
            <a:miter lim="800000"/>
            <a:headEnd/>
            <a:tailEnd/>
          </a:ln>
        </p:spPr>
      </p:pic>
      <p:pic>
        <p:nvPicPr>
          <p:cNvPr id="1032" name="Picture 22" descr="dirt-bike-clipart"/>
          <p:cNvPicPr>
            <a:picLocks noChangeAspect="1" noChangeArrowheads="1"/>
          </p:cNvPicPr>
          <p:nvPr userDrawn="1"/>
        </p:nvPicPr>
        <p:blipFill>
          <a:blip r:embed="rId16" cstate="print"/>
          <a:srcRect/>
          <a:stretch>
            <a:fillRect/>
          </a:stretch>
        </p:blipFill>
        <p:spPr bwMode="auto">
          <a:xfrm>
            <a:off x="152400" y="1066800"/>
            <a:ext cx="812800" cy="808038"/>
          </a:xfrm>
          <a:prstGeom prst="rect">
            <a:avLst/>
          </a:prstGeom>
          <a:noFill/>
          <a:ln w="9525">
            <a:noFill/>
            <a:miter lim="800000"/>
            <a:headEnd/>
            <a:tailEnd/>
          </a:ln>
        </p:spPr>
      </p:pic>
      <p:pic>
        <p:nvPicPr>
          <p:cNvPr id="1033" name="Picture 23" descr="skydive"/>
          <p:cNvPicPr>
            <a:picLocks noChangeAspect="1" noChangeArrowheads="1"/>
          </p:cNvPicPr>
          <p:nvPr userDrawn="1"/>
        </p:nvPicPr>
        <p:blipFill>
          <a:blip r:embed="rId17" cstate="print"/>
          <a:srcRect/>
          <a:stretch>
            <a:fillRect/>
          </a:stretch>
        </p:blipFill>
        <p:spPr bwMode="auto">
          <a:xfrm>
            <a:off x="158750" y="4191000"/>
            <a:ext cx="831850" cy="838200"/>
          </a:xfrm>
          <a:prstGeom prst="rect">
            <a:avLst/>
          </a:prstGeom>
          <a:noFill/>
          <a:ln w="9525">
            <a:noFill/>
            <a:miter lim="800000"/>
            <a:headEnd/>
            <a:tailEnd/>
          </a:ln>
        </p:spPr>
      </p:pic>
      <p:pic>
        <p:nvPicPr>
          <p:cNvPr id="1034" name="Picture 24" descr="snowboard"/>
          <p:cNvPicPr>
            <a:picLocks noChangeAspect="1" noChangeArrowheads="1"/>
          </p:cNvPicPr>
          <p:nvPr userDrawn="1"/>
        </p:nvPicPr>
        <p:blipFill>
          <a:blip r:embed="rId18" cstate="print"/>
          <a:srcRect/>
          <a:stretch>
            <a:fillRect/>
          </a:stretch>
        </p:blipFill>
        <p:spPr bwMode="auto">
          <a:xfrm>
            <a:off x="152400" y="5186363"/>
            <a:ext cx="762000" cy="708025"/>
          </a:xfrm>
          <a:prstGeom prst="rect">
            <a:avLst/>
          </a:prstGeom>
          <a:noFill/>
          <a:ln w="9525">
            <a:noFill/>
            <a:miter lim="800000"/>
            <a:headEnd/>
            <a:tailEnd/>
          </a:ln>
        </p:spPr>
      </p:pic>
      <p:pic>
        <p:nvPicPr>
          <p:cNvPr id="1035" name="Picture 25" descr="surger"/>
          <p:cNvPicPr>
            <a:picLocks noChangeAspect="1" noChangeArrowheads="1"/>
          </p:cNvPicPr>
          <p:nvPr userDrawn="1"/>
        </p:nvPicPr>
        <p:blipFill>
          <a:blip r:embed="rId19" cstate="print"/>
          <a:srcRect/>
          <a:stretch>
            <a:fillRect/>
          </a:stretch>
        </p:blipFill>
        <p:spPr bwMode="auto">
          <a:xfrm>
            <a:off x="152400" y="6172200"/>
            <a:ext cx="838200" cy="5762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bwMode="auto">
          <a:xfrm>
            <a:off x="1143000" y="4953000"/>
            <a:ext cx="7772400" cy="12414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latin typeface="Tahoma" pitchFamily="34" charset="0"/>
                <a:cs typeface="Tahoma" pitchFamily="34" charset="0"/>
              </a:rPr>
              <a:t>Eight Foot Ceilings</a:t>
            </a:r>
          </a:p>
        </p:txBody>
      </p:sp>
      <p:sp>
        <p:nvSpPr>
          <p:cNvPr id="2051" name="Subtitle 2"/>
          <p:cNvSpPr>
            <a:spLocks noGrp="1"/>
          </p:cNvSpPr>
          <p:nvPr>
            <p:ph type="subTitle" idx="1"/>
          </p:nvPr>
        </p:nvSpPr>
        <p:spPr bwMode="auto">
          <a:xfrm>
            <a:off x="1828800" y="5715000"/>
            <a:ext cx="6400800" cy="8382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latin typeface="Tahoma" pitchFamily="34" charset="0"/>
                <a:cs typeface="Tahoma" pitchFamily="34" charset="0"/>
              </a:rPr>
              <a:t>June 20, 2010 – Part 4</a:t>
            </a:r>
          </a:p>
        </p:txBody>
      </p:sp>
      <p:pic>
        <p:nvPicPr>
          <p:cNvPr id="2052" name="Picture 3" descr="logo.PNG"/>
          <p:cNvPicPr>
            <a:picLocks noChangeAspect="1"/>
          </p:cNvPicPr>
          <p:nvPr/>
        </p:nvPicPr>
        <p:blipFill>
          <a:blip r:embed="rId2" cstate="print"/>
          <a:srcRect/>
          <a:stretch>
            <a:fillRect/>
          </a:stretch>
        </p:blipFill>
        <p:spPr bwMode="auto">
          <a:xfrm>
            <a:off x="2743200" y="762000"/>
            <a:ext cx="4433888" cy="4029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X"/>
          <p:cNvPicPr>
            <a:picLocks noChangeAspect="1" noChangeArrowheads="1"/>
          </p:cNvPicPr>
          <p:nvPr/>
        </p:nvPicPr>
        <p:blipFill>
          <a:blip r:embed="rId2" cstate="print"/>
          <a:srcRect/>
          <a:stretch>
            <a:fillRect/>
          </a:stretch>
        </p:blipFill>
        <p:spPr bwMode="auto">
          <a:xfrm>
            <a:off x="0" y="-119148"/>
            <a:ext cx="9144000" cy="63961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X"/>
          <p:cNvPicPr>
            <a:picLocks noChangeAspect="1" noChangeArrowheads="1"/>
          </p:cNvPicPr>
          <p:nvPr/>
        </p:nvPicPr>
        <p:blipFill>
          <a:blip r:embed="rId2" cstate="print"/>
          <a:srcRect/>
          <a:stretch>
            <a:fillRect/>
          </a:stretch>
        </p:blipFill>
        <p:spPr bwMode="auto">
          <a:xfrm>
            <a:off x="0" y="309477"/>
            <a:ext cx="9144000" cy="63961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7620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3600" b="1" dirty="0" smtClean="0">
              <a:solidFill>
                <a:srgbClr val="C00000"/>
              </a:solidFill>
              <a:latin typeface="Tahoma" pitchFamily="34" charset="0"/>
              <a:cs typeface="Tahoma" pitchFamily="34" charset="0"/>
            </a:endParaRPr>
          </a:p>
        </p:txBody>
      </p:sp>
      <p:sp>
        <p:nvSpPr>
          <p:cNvPr id="5123" name="Rectangle 3"/>
          <p:cNvSpPr>
            <a:spLocks noGrp="1" noChangeArrowheads="1"/>
          </p:cNvSpPr>
          <p:nvPr>
            <p:ph type="body" idx="1"/>
          </p:nvPr>
        </p:nvSpPr>
        <p:spPr bwMode="auto">
          <a:xfrm>
            <a:off x="1219200" y="1752600"/>
            <a:ext cx="77724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b="1" dirty="0" smtClean="0">
              <a:latin typeface="Tahoma" pitchFamily="34" charset="0"/>
              <a:cs typeface="Tahoma" pitchFamily="34" charset="0"/>
            </a:endParaRPr>
          </a:p>
        </p:txBody>
      </p:sp>
      <p:pic>
        <p:nvPicPr>
          <p:cNvPr id="23553" name="Picture 1" descr="X"/>
          <p:cNvPicPr>
            <a:picLocks noChangeAspect="1" noChangeArrowheads="1"/>
          </p:cNvPicPr>
          <p:nvPr/>
        </p:nvPicPr>
        <p:blipFill>
          <a:blip r:embed="rId2" cstate="print"/>
          <a:srcRect/>
          <a:stretch>
            <a:fillRect/>
          </a:stretch>
        </p:blipFill>
        <p:spPr bwMode="auto">
          <a:xfrm>
            <a:off x="0" y="-1447800"/>
            <a:ext cx="9144000" cy="914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90600" y="1828800"/>
            <a:ext cx="8001000" cy="3048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“He counts the number of the stars; He calls them all by name.  Great is our Lord, and mighty in power; His understanding is infinite</a:t>
            </a:r>
            <a:r>
              <a:rPr lang="en-US" sz="3200" kern="0" dirty="0" smtClean="0">
                <a:latin typeface="Tahoma" pitchFamily="34" charset="0"/>
                <a:ea typeface="+mn-ea"/>
                <a:cs typeface="Tahoma" pitchFamily="34" charset="0"/>
              </a:rPr>
              <a:t>.”  Psalm 147:4-5</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7620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We need to do more </a:t>
            </a:r>
            <a:r>
              <a:rPr lang="en-US" sz="3600" b="1" u="sng" dirty="0" smtClean="0">
                <a:solidFill>
                  <a:srgbClr val="C00000"/>
                </a:solidFill>
                <a:latin typeface="Tahoma" pitchFamily="34" charset="0"/>
                <a:cs typeface="Tahoma" pitchFamily="34" charset="0"/>
              </a:rPr>
              <a:t>star-gazing </a:t>
            </a:r>
            <a:r>
              <a:rPr lang="en-US" sz="3600" b="1" dirty="0" smtClean="0">
                <a:solidFill>
                  <a:srgbClr val="C00000"/>
                </a:solidFill>
                <a:latin typeface="Tahoma" pitchFamily="34" charset="0"/>
                <a:cs typeface="Tahoma" pitchFamily="34" charset="0"/>
              </a:rPr>
              <a:t>and less </a:t>
            </a:r>
            <a:r>
              <a:rPr lang="en-US" sz="3600" b="1" u="sng" dirty="0" smtClean="0">
                <a:solidFill>
                  <a:srgbClr val="C00000"/>
                </a:solidFill>
                <a:latin typeface="Tahoma" pitchFamily="34" charset="0"/>
                <a:cs typeface="Tahoma" pitchFamily="34" charset="0"/>
              </a:rPr>
              <a:t>ceiling-gazing</a:t>
            </a:r>
          </a:p>
        </p:txBody>
      </p:sp>
      <p:sp>
        <p:nvSpPr>
          <p:cNvPr id="5123" name="Rectangle 3"/>
          <p:cNvSpPr>
            <a:spLocks noGrp="1" noChangeArrowheads="1"/>
          </p:cNvSpPr>
          <p:nvPr>
            <p:ph type="body" idx="1"/>
          </p:nvPr>
        </p:nvSpPr>
        <p:spPr bwMode="auto">
          <a:xfrm>
            <a:off x="1219200" y="2667000"/>
            <a:ext cx="7772400" cy="3429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7620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We need to do more </a:t>
            </a:r>
            <a:r>
              <a:rPr lang="en-US" sz="3600" b="1" u="sng" dirty="0" smtClean="0">
                <a:solidFill>
                  <a:srgbClr val="C00000"/>
                </a:solidFill>
                <a:latin typeface="Tahoma" pitchFamily="34" charset="0"/>
                <a:cs typeface="Tahoma" pitchFamily="34" charset="0"/>
              </a:rPr>
              <a:t>star-gazing </a:t>
            </a:r>
            <a:r>
              <a:rPr lang="en-US" sz="3600" b="1" dirty="0" smtClean="0">
                <a:solidFill>
                  <a:srgbClr val="C00000"/>
                </a:solidFill>
                <a:latin typeface="Tahoma" pitchFamily="34" charset="0"/>
                <a:cs typeface="Tahoma" pitchFamily="34" charset="0"/>
              </a:rPr>
              <a:t>and less </a:t>
            </a:r>
            <a:r>
              <a:rPr lang="en-US" sz="3600" b="1" u="sng" dirty="0" smtClean="0">
                <a:solidFill>
                  <a:srgbClr val="C00000"/>
                </a:solidFill>
                <a:latin typeface="Tahoma" pitchFamily="34" charset="0"/>
                <a:cs typeface="Tahoma" pitchFamily="34" charset="0"/>
              </a:rPr>
              <a:t>ceiling-gazing</a:t>
            </a:r>
          </a:p>
        </p:txBody>
      </p:sp>
      <p:sp>
        <p:nvSpPr>
          <p:cNvPr id="5123" name="Rectangle 3"/>
          <p:cNvSpPr>
            <a:spLocks noGrp="1" noChangeArrowheads="1"/>
          </p:cNvSpPr>
          <p:nvPr>
            <p:ph type="body" idx="1"/>
          </p:nvPr>
        </p:nvSpPr>
        <p:spPr bwMode="auto">
          <a:xfrm>
            <a:off x="1219200" y="2667000"/>
            <a:ext cx="7772400" cy="3429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en-US" dirty="0" smtClean="0">
                <a:latin typeface="Tahoma" pitchFamily="34" charset="0"/>
                <a:cs typeface="Tahoma" pitchFamily="34" charset="0"/>
              </a:rPr>
              <a:t>	</a:t>
            </a:r>
            <a:r>
              <a:rPr lang="en-US" i="1" dirty="0" smtClean="0">
                <a:latin typeface="Tahoma" pitchFamily="34" charset="0"/>
                <a:cs typeface="Tahoma" pitchFamily="34" charset="0"/>
              </a:rPr>
              <a:t>“And if anyone thinks that he knows anything, he knows nothing yet as he ought to know.” </a:t>
            </a:r>
            <a:r>
              <a:rPr lang="en-US" dirty="0" smtClean="0">
                <a:latin typeface="Tahoma" pitchFamily="34" charset="0"/>
                <a:cs typeface="Tahoma" pitchFamily="34" charset="0"/>
              </a:rPr>
              <a:t> 1 Corinthians 8:2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19200" y="7620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We need to do more </a:t>
            </a:r>
            <a:r>
              <a:rPr lang="en-US" sz="3600" b="1" u="sng" dirty="0" smtClean="0">
                <a:solidFill>
                  <a:srgbClr val="C00000"/>
                </a:solidFill>
                <a:latin typeface="Tahoma" pitchFamily="34" charset="0"/>
                <a:cs typeface="Tahoma" pitchFamily="34" charset="0"/>
              </a:rPr>
              <a:t>star-gazing </a:t>
            </a:r>
            <a:r>
              <a:rPr lang="en-US" sz="3600" b="1" dirty="0" smtClean="0">
                <a:solidFill>
                  <a:srgbClr val="C00000"/>
                </a:solidFill>
                <a:latin typeface="Tahoma" pitchFamily="34" charset="0"/>
                <a:cs typeface="Tahoma" pitchFamily="34" charset="0"/>
              </a:rPr>
              <a:t>and less </a:t>
            </a:r>
            <a:r>
              <a:rPr lang="en-US" sz="3600" b="1" u="sng" dirty="0" smtClean="0">
                <a:solidFill>
                  <a:srgbClr val="C00000"/>
                </a:solidFill>
                <a:latin typeface="Tahoma" pitchFamily="34" charset="0"/>
                <a:cs typeface="Tahoma" pitchFamily="34" charset="0"/>
              </a:rPr>
              <a:t>ceiling-gazing</a:t>
            </a:r>
          </a:p>
        </p:txBody>
      </p:sp>
      <p:sp>
        <p:nvSpPr>
          <p:cNvPr id="5123" name="Rectangle 3"/>
          <p:cNvSpPr>
            <a:spLocks noGrp="1" noChangeArrowheads="1"/>
          </p:cNvSpPr>
          <p:nvPr>
            <p:ph type="body" idx="1"/>
          </p:nvPr>
        </p:nvSpPr>
        <p:spPr bwMode="auto">
          <a:xfrm>
            <a:off x="1219200" y="2667000"/>
            <a:ext cx="7772400" cy="3429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None/>
            </a:pPr>
            <a:r>
              <a:rPr lang="en-US" dirty="0" smtClean="0">
                <a:latin typeface="Tahoma" pitchFamily="34" charset="0"/>
                <a:cs typeface="Tahoma" pitchFamily="34" charset="0"/>
              </a:rPr>
              <a:t>	</a:t>
            </a:r>
            <a:r>
              <a:rPr lang="en-US" i="1" dirty="0" smtClean="0">
                <a:latin typeface="Tahoma" pitchFamily="34" charset="0"/>
                <a:cs typeface="Tahoma" pitchFamily="34" charset="0"/>
              </a:rPr>
              <a:t>“And if anyone thinks that he knows anything, he knows nothing yet as he ought to know.” </a:t>
            </a:r>
            <a:r>
              <a:rPr lang="en-US" dirty="0" smtClean="0">
                <a:latin typeface="Tahoma" pitchFamily="34" charset="0"/>
                <a:cs typeface="Tahoma" pitchFamily="34" charset="0"/>
              </a:rPr>
              <a:t> 1 Corinthians 8:2</a:t>
            </a:r>
          </a:p>
          <a:p>
            <a:pPr eaLnBrk="1" hangingPunct="1">
              <a:buNone/>
            </a:pPr>
            <a:endParaRPr lang="en-US" dirty="0" smtClean="0">
              <a:latin typeface="Tahoma" pitchFamily="34" charset="0"/>
              <a:cs typeface="Tahoma" pitchFamily="34" charset="0"/>
            </a:endParaRPr>
          </a:p>
          <a:p>
            <a:pPr algn="ctr" eaLnBrk="1" hangingPunct="1">
              <a:buNone/>
            </a:pPr>
            <a:r>
              <a:rPr lang="en-US" b="1" smtClean="0">
                <a:latin typeface="Tahoma" pitchFamily="34" charset="0"/>
                <a:cs typeface="Tahoma" pitchFamily="34" charset="0"/>
              </a:rPr>
              <a:t>‘Critical realism’</a:t>
            </a:r>
            <a:endParaRPr lang="en-US" b="1"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A Lesson From Kids</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2209800" y="1813941"/>
            <a:ext cx="5638800" cy="4891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A Lesson From Kids</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eaLnBrk="1" hangingPunct="1">
              <a:buFontTx/>
              <a:buNone/>
            </a:pPr>
            <a:r>
              <a:rPr lang="en-US" sz="3000" i="1" dirty="0" smtClean="0">
                <a:latin typeface="Tahoma" pitchFamily="34" charset="0"/>
                <a:cs typeface="Tahoma" pitchFamily="34" charset="0"/>
              </a:rPr>
              <a:t>	“Assuredly, I say to you, unless you are converted and become as little children, you will by no means enter the kingdom of heaven.”  </a:t>
            </a:r>
            <a:r>
              <a:rPr lang="en-US" sz="3000" dirty="0" smtClean="0">
                <a:latin typeface="Tahoma" pitchFamily="34" charset="0"/>
                <a:cs typeface="Tahoma" pitchFamily="34" charset="0"/>
              </a:rPr>
              <a:t>Matthew 18:3</a:t>
            </a:r>
          </a:p>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A Lesson From Kids</a:t>
            </a:r>
          </a:p>
        </p:txBody>
      </p:sp>
      <p:sp>
        <p:nvSpPr>
          <p:cNvPr id="9219" name="Rectangle 3"/>
          <p:cNvSpPr>
            <a:spLocks noGrp="1" noChangeArrowheads="1"/>
          </p:cNvSpPr>
          <p:nvPr>
            <p:ph type="body" idx="1"/>
          </p:nvPr>
        </p:nvSpPr>
        <p:spPr bwMode="auto">
          <a:xfrm>
            <a:off x="1143000" y="1752600"/>
            <a:ext cx="7848600" cy="4343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i="1" dirty="0" smtClean="0">
                <a:latin typeface="Tahoma" pitchFamily="34" charset="0"/>
                <a:cs typeface="Tahoma" pitchFamily="34" charset="0"/>
              </a:rPr>
              <a:t>	</a:t>
            </a:r>
          </a:p>
          <a:p>
            <a:pPr eaLnBrk="1" hangingPunct="1">
              <a:buFontTx/>
              <a:buNone/>
            </a:pPr>
            <a:endParaRPr lang="en-US" sz="3000" dirty="0" smtClean="0">
              <a:latin typeface="Tahoma" pitchFamily="34" charset="0"/>
              <a:cs typeface="Tahoma"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2133600" y="1809750"/>
            <a:ext cx="6063651" cy="459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richarddetrich.files.wordpress.com/2008/10/jefferson.jpg"/>
          <p:cNvPicPr>
            <a:picLocks noChangeAspect="1" noChangeArrowheads="1"/>
          </p:cNvPicPr>
          <p:nvPr/>
        </p:nvPicPr>
        <p:blipFill>
          <a:blip r:embed="rId2" cstate="print"/>
          <a:srcRect/>
          <a:stretch>
            <a:fillRect/>
          </a:stretch>
        </p:blipFill>
        <p:spPr bwMode="auto">
          <a:xfrm>
            <a:off x="3124200" y="926011"/>
            <a:ext cx="3962400" cy="5169989"/>
          </a:xfrm>
          <a:prstGeom prst="rect">
            <a:avLst/>
          </a:prstGeom>
          <a:noFill/>
        </p:spPr>
      </p:pic>
      <p:sp>
        <p:nvSpPr>
          <p:cNvPr id="8" name="Rectangle 2"/>
          <p:cNvSpPr>
            <a:spLocks noGrp="1" noChangeArrowheads="1"/>
          </p:cNvSpPr>
          <p:nvPr>
            <p:ph type="title"/>
          </p:nvPr>
        </p:nvSpPr>
        <p:spPr bwMode="auto">
          <a:xfrm>
            <a:off x="1219200" y="5334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3600" b="1"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bwMode="auto">
          <a:xfrm>
            <a:off x="990600" y="609600"/>
            <a:ext cx="8001000" cy="5334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2800" i="1" dirty="0" smtClean="0">
                <a:latin typeface="Tahoma" pitchFamily="34" charset="0"/>
                <a:cs typeface="Tahoma" pitchFamily="34" charset="0"/>
              </a:rPr>
              <a:t> 	“Against all hope, Abraham in hope believed and so became the father of many nations, just as it had been said to him, "So shall your offspring be."  Without weakening in his faith, </a:t>
            </a:r>
            <a:r>
              <a:rPr lang="en-US" sz="2800" i="1" u="sng" dirty="0" smtClean="0">
                <a:latin typeface="Tahoma" pitchFamily="34" charset="0"/>
                <a:cs typeface="Tahoma" pitchFamily="34" charset="0"/>
              </a:rPr>
              <a:t>he faced the fact</a:t>
            </a:r>
            <a:r>
              <a:rPr lang="en-US" sz="2800" i="1" dirty="0" smtClean="0">
                <a:latin typeface="Tahoma" pitchFamily="34" charset="0"/>
                <a:cs typeface="Tahoma" pitchFamily="34" charset="0"/>
              </a:rPr>
              <a:t> that his body was as good as dead—since he was about a hundred years old—and that Sarah's womb was also dead.  Yet he did not waver through unbelief regarding the promise of God, but was strengthened in his faith and gave glory to God, </a:t>
            </a:r>
            <a:r>
              <a:rPr lang="en-US" sz="2800" i="1" u="sng" dirty="0" smtClean="0">
                <a:latin typeface="Tahoma" pitchFamily="34" charset="0"/>
                <a:cs typeface="Tahoma" pitchFamily="34" charset="0"/>
              </a:rPr>
              <a:t>being fully persuaded</a:t>
            </a:r>
            <a:r>
              <a:rPr lang="en-US" sz="2800" i="1" dirty="0" smtClean="0">
                <a:latin typeface="Tahoma" pitchFamily="34" charset="0"/>
                <a:cs typeface="Tahoma" pitchFamily="34" charset="0"/>
              </a:rPr>
              <a:t> that God had power to do what he had promised.”  </a:t>
            </a:r>
            <a:r>
              <a:rPr lang="en-US" sz="2800" dirty="0" smtClean="0">
                <a:latin typeface="Tahoma" pitchFamily="34" charset="0"/>
                <a:cs typeface="Tahoma" pitchFamily="34" charset="0"/>
              </a:rPr>
              <a:t>Romans 4:18-21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Faith isn’t logical.</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Faith isn’t illogical.</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
            </a:r>
            <a:br>
              <a:rPr lang="en-US" sz="4000" b="1" dirty="0" smtClean="0">
                <a:solidFill>
                  <a:srgbClr val="C00000"/>
                </a:solidFill>
                <a:latin typeface="Tahoma" pitchFamily="34" charset="0"/>
                <a:cs typeface="Tahoma" pitchFamily="34" charset="0"/>
              </a:rPr>
            </a:br>
            <a:endParaRPr lang="en-US" sz="5000" b="1" u="sng"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Faith isn’t logical.</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Faith isn’t illogical.</a:t>
            </a:r>
            <a:br>
              <a:rPr lang="en-US" sz="4000" b="1" dirty="0" smtClean="0">
                <a:solidFill>
                  <a:srgbClr val="C00000"/>
                </a:solidFill>
                <a:latin typeface="Tahoma" pitchFamily="34" charset="0"/>
                <a:cs typeface="Tahoma" pitchFamily="34" charset="0"/>
              </a:rPr>
            </a:br>
            <a:r>
              <a:rPr lang="en-US" sz="4000" b="1" dirty="0" smtClean="0">
                <a:solidFill>
                  <a:srgbClr val="C00000"/>
                </a:solidFill>
                <a:latin typeface="Tahoma" pitchFamily="34" charset="0"/>
                <a:cs typeface="Tahoma" pitchFamily="34" charset="0"/>
              </a:rPr>
              <a:t/>
            </a:r>
            <a:br>
              <a:rPr lang="en-US" sz="4000" b="1" dirty="0" smtClean="0">
                <a:solidFill>
                  <a:srgbClr val="C00000"/>
                </a:solidFill>
                <a:latin typeface="Tahoma" pitchFamily="34" charset="0"/>
                <a:cs typeface="Tahoma" pitchFamily="34" charset="0"/>
              </a:rPr>
            </a:br>
            <a:r>
              <a:rPr lang="en-US" sz="5000" b="1" dirty="0" smtClean="0">
                <a:solidFill>
                  <a:srgbClr val="C00000"/>
                </a:solidFill>
                <a:latin typeface="Tahoma" pitchFamily="34" charset="0"/>
                <a:cs typeface="Tahoma" pitchFamily="34" charset="0"/>
              </a:rPr>
              <a:t>Faith is </a:t>
            </a:r>
            <a:r>
              <a:rPr lang="en-US" sz="5000" b="1" u="sng" dirty="0" smtClean="0">
                <a:solidFill>
                  <a:srgbClr val="C00000"/>
                </a:solidFill>
                <a:latin typeface="Tahoma" pitchFamily="34" charset="0"/>
                <a:cs typeface="Tahoma" pitchFamily="34" charset="0"/>
              </a:rPr>
              <a:t>THEO-logical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i="1" dirty="0" smtClean="0">
                <a:solidFill>
                  <a:srgbClr val="C00000"/>
                </a:solidFill>
                <a:latin typeface="Tahoma" pitchFamily="34" charset="0"/>
                <a:cs typeface="Tahoma" pitchFamily="34" charset="0"/>
              </a:rPr>
              <a:t>What eight foot ceilings </a:t>
            </a:r>
            <a:br>
              <a:rPr lang="en-US" sz="3600" b="1" i="1" dirty="0" smtClean="0">
                <a:solidFill>
                  <a:srgbClr val="C00000"/>
                </a:solidFill>
                <a:latin typeface="Tahoma" pitchFamily="34" charset="0"/>
                <a:cs typeface="Tahoma" pitchFamily="34" charset="0"/>
              </a:rPr>
            </a:br>
            <a:r>
              <a:rPr lang="en-US" sz="3600" b="1" i="1" dirty="0" smtClean="0">
                <a:solidFill>
                  <a:srgbClr val="C00000"/>
                </a:solidFill>
                <a:latin typeface="Tahoma" pitchFamily="34" charset="0"/>
                <a:cs typeface="Tahoma" pitchFamily="34" charset="0"/>
              </a:rPr>
              <a:t>are you putting on God?</a:t>
            </a:r>
          </a:p>
        </p:txBody>
      </p:sp>
      <p:sp>
        <p:nvSpPr>
          <p:cNvPr id="9219" name="Rectangle 3"/>
          <p:cNvSpPr>
            <a:spLocks noGrp="1" noChangeArrowheads="1"/>
          </p:cNvSpPr>
          <p:nvPr>
            <p:ph type="body" idx="1"/>
          </p:nvPr>
        </p:nvSpPr>
        <p:spPr bwMode="auto">
          <a:xfrm>
            <a:off x="1143000" y="2286000"/>
            <a:ext cx="7848600" cy="3810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i="1" dirty="0" smtClean="0">
                <a:solidFill>
                  <a:srgbClr val="C00000"/>
                </a:solidFill>
                <a:latin typeface="Tahoma" pitchFamily="34" charset="0"/>
                <a:cs typeface="Tahoma" pitchFamily="34" charset="0"/>
              </a:rPr>
              <a:t>What eight foot ceilings </a:t>
            </a:r>
            <a:br>
              <a:rPr lang="en-US" sz="3600" b="1" i="1" dirty="0" smtClean="0">
                <a:solidFill>
                  <a:srgbClr val="C00000"/>
                </a:solidFill>
                <a:latin typeface="Tahoma" pitchFamily="34" charset="0"/>
                <a:cs typeface="Tahoma" pitchFamily="34" charset="0"/>
              </a:rPr>
            </a:br>
            <a:r>
              <a:rPr lang="en-US" sz="3600" b="1" i="1" dirty="0" smtClean="0">
                <a:solidFill>
                  <a:srgbClr val="C00000"/>
                </a:solidFill>
                <a:latin typeface="Tahoma" pitchFamily="34" charset="0"/>
                <a:cs typeface="Tahoma" pitchFamily="34" charset="0"/>
              </a:rPr>
              <a:t>are you putting on God?</a:t>
            </a:r>
          </a:p>
        </p:txBody>
      </p:sp>
      <p:sp>
        <p:nvSpPr>
          <p:cNvPr id="9219" name="Rectangle 3"/>
          <p:cNvSpPr>
            <a:spLocks noGrp="1" noChangeArrowheads="1"/>
          </p:cNvSpPr>
          <p:nvPr>
            <p:ph type="body" idx="1"/>
          </p:nvPr>
        </p:nvSpPr>
        <p:spPr bwMode="auto">
          <a:xfrm>
            <a:off x="1143000" y="2286000"/>
            <a:ext cx="7848600" cy="3810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a:p>
            <a:pPr eaLnBrk="1" hangingPunct="1">
              <a:buFontTx/>
              <a:buNone/>
            </a:pPr>
            <a:r>
              <a:rPr lang="en-US" sz="3000" dirty="0" smtClean="0">
                <a:latin typeface="Tahoma" pitchFamily="34" charset="0"/>
                <a:cs typeface="Tahoma" pitchFamily="34" charset="0"/>
              </a:rPr>
              <a:t>	</a:t>
            </a:r>
            <a:r>
              <a:rPr lang="en-US" sz="3000" i="1" dirty="0" smtClean="0">
                <a:latin typeface="Tahoma" pitchFamily="34" charset="0"/>
                <a:cs typeface="Tahoma" pitchFamily="34" charset="0"/>
              </a:rPr>
              <a:t>“He who observes the wind will not sow, and he who regards the clouds will not reap.” </a:t>
            </a:r>
            <a:r>
              <a:rPr lang="en-US" sz="3000" dirty="0" smtClean="0">
                <a:latin typeface="Tahoma" pitchFamily="34" charset="0"/>
                <a:cs typeface="Tahoma" pitchFamily="34" charset="0"/>
              </a:rPr>
              <a:t> Ecclesiastes 11:4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609600"/>
            <a:ext cx="7772400" cy="914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i="1" dirty="0" smtClean="0">
                <a:solidFill>
                  <a:srgbClr val="C00000"/>
                </a:solidFill>
                <a:latin typeface="Tahoma" pitchFamily="34" charset="0"/>
                <a:cs typeface="Tahoma" pitchFamily="34" charset="0"/>
              </a:rPr>
              <a:t>What eight foot ceilings </a:t>
            </a:r>
            <a:br>
              <a:rPr lang="en-US" sz="3600" b="1" i="1" dirty="0" smtClean="0">
                <a:solidFill>
                  <a:srgbClr val="C00000"/>
                </a:solidFill>
                <a:latin typeface="Tahoma" pitchFamily="34" charset="0"/>
                <a:cs typeface="Tahoma" pitchFamily="34" charset="0"/>
              </a:rPr>
            </a:br>
            <a:r>
              <a:rPr lang="en-US" sz="3600" b="1" i="1" dirty="0" smtClean="0">
                <a:solidFill>
                  <a:srgbClr val="C00000"/>
                </a:solidFill>
                <a:latin typeface="Tahoma" pitchFamily="34" charset="0"/>
                <a:cs typeface="Tahoma" pitchFamily="34" charset="0"/>
              </a:rPr>
              <a:t>are you putting on God?</a:t>
            </a:r>
          </a:p>
        </p:txBody>
      </p:sp>
      <p:sp>
        <p:nvSpPr>
          <p:cNvPr id="9219" name="Rectangle 3"/>
          <p:cNvSpPr>
            <a:spLocks noGrp="1" noChangeArrowheads="1"/>
          </p:cNvSpPr>
          <p:nvPr>
            <p:ph type="body" idx="1"/>
          </p:nvPr>
        </p:nvSpPr>
        <p:spPr bwMode="auto">
          <a:xfrm>
            <a:off x="1143000" y="2286000"/>
            <a:ext cx="7848600" cy="3810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endParaRPr lang="en-US" sz="3000" dirty="0" smtClean="0">
              <a:latin typeface="Tahoma" pitchFamily="34" charset="0"/>
              <a:cs typeface="Tahoma" pitchFamily="34" charset="0"/>
            </a:endParaRPr>
          </a:p>
          <a:p>
            <a:pPr eaLnBrk="1" hangingPunct="1">
              <a:buFontTx/>
              <a:buNone/>
            </a:pPr>
            <a:r>
              <a:rPr lang="en-US" sz="3000" i="1" dirty="0" smtClean="0">
                <a:latin typeface="Tahoma" pitchFamily="34" charset="0"/>
                <a:cs typeface="Tahoma" pitchFamily="34" charset="0"/>
              </a:rPr>
              <a:t>	“I can do all things through Christ who strengthens me.”  </a:t>
            </a:r>
            <a:r>
              <a:rPr lang="en-US" sz="3000" dirty="0" smtClean="0">
                <a:latin typeface="Tahoma" pitchFamily="34" charset="0"/>
                <a:cs typeface="Tahoma" pitchFamily="34" charset="0"/>
              </a:rPr>
              <a:t>Philippians 4:13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1219200" y="838200"/>
            <a:ext cx="7772400" cy="2133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300" b="1" dirty="0" smtClean="0">
                <a:solidFill>
                  <a:srgbClr val="C00000"/>
                </a:solidFill>
                <a:latin typeface="Tahoma" pitchFamily="34" charset="0"/>
                <a:cs typeface="Tahoma" pitchFamily="34" charset="0"/>
              </a:rPr>
              <a:t>Without God, the best I can do is </a:t>
            </a:r>
            <a:r>
              <a:rPr lang="en-US" sz="3300" b="1" u="sng" dirty="0" smtClean="0">
                <a:solidFill>
                  <a:srgbClr val="C00000"/>
                </a:solidFill>
                <a:latin typeface="Tahoma" pitchFamily="34" charset="0"/>
                <a:cs typeface="Tahoma" pitchFamily="34" charset="0"/>
              </a:rPr>
              <a:t>the best I can do</a:t>
            </a:r>
            <a:r>
              <a:rPr lang="en-US" sz="3300" b="1" dirty="0" smtClean="0">
                <a:solidFill>
                  <a:srgbClr val="C00000"/>
                </a:solidFill>
                <a:latin typeface="Tahoma" pitchFamily="34" charset="0"/>
                <a:cs typeface="Tahoma" pitchFamily="34" charset="0"/>
              </a:rPr>
              <a:t>.  </a:t>
            </a:r>
            <a:br>
              <a:rPr lang="en-US" sz="3300" b="1" dirty="0" smtClean="0">
                <a:solidFill>
                  <a:srgbClr val="C00000"/>
                </a:solidFill>
                <a:latin typeface="Tahoma" pitchFamily="34" charset="0"/>
                <a:cs typeface="Tahoma" pitchFamily="34" charset="0"/>
              </a:rPr>
            </a:br>
            <a:r>
              <a:rPr lang="en-US" sz="3300" b="1" dirty="0" smtClean="0">
                <a:solidFill>
                  <a:srgbClr val="C00000"/>
                </a:solidFill>
                <a:latin typeface="Tahoma" pitchFamily="34" charset="0"/>
                <a:cs typeface="Tahoma" pitchFamily="34" charset="0"/>
              </a:rPr>
              <a:t>	</a:t>
            </a:r>
            <a:br>
              <a:rPr lang="en-US" sz="3300" b="1" dirty="0" smtClean="0">
                <a:solidFill>
                  <a:srgbClr val="C00000"/>
                </a:solidFill>
                <a:latin typeface="Tahoma" pitchFamily="34" charset="0"/>
                <a:cs typeface="Tahoma" pitchFamily="34" charset="0"/>
              </a:rPr>
            </a:br>
            <a:r>
              <a:rPr lang="en-US" sz="3300" b="1" dirty="0" smtClean="0">
                <a:solidFill>
                  <a:srgbClr val="C00000"/>
                </a:solidFill>
                <a:latin typeface="Tahoma" pitchFamily="34" charset="0"/>
                <a:cs typeface="Tahoma" pitchFamily="34" charset="0"/>
              </a:rPr>
              <a:t>With God, the possibilities are</a:t>
            </a:r>
            <a:r>
              <a:rPr lang="en-US" sz="3300" b="1" u="sng" dirty="0" smtClean="0">
                <a:solidFill>
                  <a:srgbClr val="C00000"/>
                </a:solidFill>
                <a:latin typeface="Tahoma" pitchFamily="34" charset="0"/>
                <a:cs typeface="Tahoma" pitchFamily="34" charset="0"/>
              </a:rPr>
              <a:t> endless</a:t>
            </a:r>
            <a:r>
              <a:rPr lang="en-US" sz="3300" b="1" dirty="0" smtClean="0">
                <a:solidFill>
                  <a:srgbClr val="C00000"/>
                </a:solidFill>
                <a:latin typeface="Tahoma" pitchFamily="34" charset="0"/>
                <a:cs typeface="Tahoma" pitchFamily="34" charset="0"/>
              </a:rPr>
              <a:t>.</a:t>
            </a:r>
          </a:p>
        </p:txBody>
      </p:sp>
      <p:sp>
        <p:nvSpPr>
          <p:cNvPr id="9219" name="Rectangle 3"/>
          <p:cNvSpPr>
            <a:spLocks noGrp="1" noChangeArrowheads="1"/>
          </p:cNvSpPr>
          <p:nvPr>
            <p:ph type="body" idx="1"/>
          </p:nvPr>
        </p:nvSpPr>
        <p:spPr bwMode="auto">
          <a:xfrm>
            <a:off x="1143000" y="4114800"/>
            <a:ext cx="7848600" cy="2971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buFontTx/>
              <a:buNone/>
            </a:pPr>
            <a:r>
              <a:rPr lang="en-US" sz="3000" dirty="0" smtClean="0">
                <a:latin typeface="Tahoma" pitchFamily="34" charset="0"/>
                <a:cs typeface="Tahoma" pitchFamily="34" charset="0"/>
              </a:rPr>
              <a:t>	</a:t>
            </a:r>
            <a:r>
              <a:rPr lang="en-US" sz="3000" i="1" dirty="0" smtClean="0">
                <a:latin typeface="Tahoma" pitchFamily="34" charset="0"/>
                <a:cs typeface="Tahoma" pitchFamily="34" charset="0"/>
              </a:rPr>
              <a:t>“Now to Him who is able to do exceedingly abundantly above all that we ask or think, according to the power that works in us”  </a:t>
            </a:r>
            <a:r>
              <a:rPr lang="en-US" sz="3000" dirty="0" smtClean="0">
                <a:latin typeface="Tahoma" pitchFamily="34" charset="0"/>
                <a:cs typeface="Tahoma" pitchFamily="34" charset="0"/>
              </a:rPr>
              <a:t>Ephesians 3:20</a:t>
            </a:r>
          </a:p>
          <a:p>
            <a:pPr eaLnBrk="1" hangingPunct="1">
              <a:buFontTx/>
              <a:buNone/>
            </a:pPr>
            <a:endParaRPr lang="en-US" sz="3000" dirty="0" smtClean="0">
              <a:latin typeface="Tahoma" pitchFamily="34" charset="0"/>
              <a:cs typeface="Tahoma" pitchFamily="34" charset="0"/>
            </a:endParaRPr>
          </a:p>
          <a:p>
            <a:pPr eaLnBrk="1" hangingPunct="1">
              <a:buFontTx/>
              <a:buNone/>
            </a:pPr>
            <a:endParaRPr lang="en-US" sz="3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bwMode="auto">
          <a:xfrm>
            <a:off x="914400" y="685800"/>
            <a:ext cx="8077200" cy="541020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None/>
            </a:pPr>
            <a:r>
              <a:rPr lang="en-US" sz="3000" dirty="0" smtClean="0">
                <a:latin typeface="Tahoma" pitchFamily="34" charset="0"/>
                <a:cs typeface="Tahoma" pitchFamily="34" charset="0"/>
              </a:rPr>
              <a:t>	</a:t>
            </a:r>
            <a:r>
              <a:rPr lang="en-US" sz="3000" b="1" u="sng" dirty="0" smtClean="0">
                <a:latin typeface="Tahoma" pitchFamily="34" charset="0"/>
                <a:cs typeface="Tahoma" pitchFamily="34" charset="0"/>
              </a:rPr>
              <a:t>Genesis 21:1-5</a:t>
            </a:r>
          </a:p>
          <a:p>
            <a:pPr marL="514350" indent="-514350" eaLnBrk="1" hangingPunct="1">
              <a:buNone/>
            </a:pPr>
            <a:r>
              <a:rPr lang="en-US" sz="3000" dirty="0" smtClean="0">
                <a:latin typeface="Tahoma" pitchFamily="34" charset="0"/>
                <a:cs typeface="Tahoma" pitchFamily="34" charset="0"/>
              </a:rPr>
              <a:t>	“And the LORD visited Sarah as He had said, and the LORD did for Sarah as He had spoken.  For Sarah conceived and bore Abraham a son in his old age, at the set time of which God had spoken to him.  And Abraham called the name of his son who was born to him—whom Sarah bore to him—Isaac…Now Abraham was one hundred years old when his son Isaac was born to him…</a:t>
            </a: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bwMode="auto">
          <a:xfrm>
            <a:off x="914400" y="685800"/>
            <a:ext cx="8077200" cy="541020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None/>
            </a:pPr>
            <a:r>
              <a:rPr lang="en-US" sz="3000" dirty="0" smtClean="0">
                <a:latin typeface="Tahoma" pitchFamily="34" charset="0"/>
                <a:cs typeface="Tahoma" pitchFamily="34" charset="0"/>
              </a:rPr>
              <a:t>	</a:t>
            </a:r>
            <a:r>
              <a:rPr lang="en-US" sz="3000" b="1" u="sng" dirty="0" smtClean="0">
                <a:latin typeface="Tahoma" pitchFamily="34" charset="0"/>
                <a:cs typeface="Tahoma" pitchFamily="34" charset="0"/>
              </a:rPr>
              <a:t>Genesis 21:6-7</a:t>
            </a:r>
          </a:p>
          <a:p>
            <a:pPr marL="514350" indent="-514350" eaLnBrk="1" hangingPunct="1">
              <a:buNone/>
            </a:pPr>
            <a:r>
              <a:rPr lang="en-US" sz="3000" dirty="0" smtClean="0">
                <a:latin typeface="Tahoma" pitchFamily="34" charset="0"/>
                <a:cs typeface="Tahoma" pitchFamily="34" charset="0"/>
              </a:rPr>
              <a:t>	And Sarah said, “God has made me laugh, and all who hear will laugh with me.”  She also said, “Who would have said to Abraham that Sarah would nurse children? For I have borne him a son in his old age.”</a:t>
            </a:r>
          </a:p>
          <a:p>
            <a:pPr marL="514350" indent="-514350" eaLnBrk="1" hangingPunct="1">
              <a:buFontTx/>
              <a:buAutoNum type="arabicPeriod"/>
            </a:pP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219200" y="7620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Every Wild Goose chase starts with one small step of faith</a:t>
            </a:r>
          </a:p>
        </p:txBody>
      </p:sp>
      <p:sp>
        <p:nvSpPr>
          <p:cNvPr id="12291" name="Rectangle 3"/>
          <p:cNvSpPr>
            <a:spLocks noGrp="1" noChangeArrowheads="1"/>
          </p:cNvSpPr>
          <p:nvPr>
            <p:ph type="body" idx="1"/>
          </p:nvPr>
        </p:nvSpPr>
        <p:spPr bwMode="auto">
          <a:xfrm>
            <a:off x="1219200" y="1905000"/>
            <a:ext cx="7772400" cy="419100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None/>
            </a:pPr>
            <a:r>
              <a:rPr lang="en-US" sz="3000" dirty="0" smtClean="0">
                <a:latin typeface="Tahoma" pitchFamily="34" charset="0"/>
                <a:cs typeface="Tahoma" pitchFamily="34" charset="0"/>
              </a:rPr>
              <a:t>	</a:t>
            </a:r>
          </a:p>
          <a:p>
            <a:pPr marL="514350" indent="-514350" eaLnBrk="1" hangingPunct="1">
              <a:buNone/>
            </a:pPr>
            <a:r>
              <a:rPr lang="en-US" sz="3000" i="1" dirty="0" smtClean="0">
                <a:latin typeface="Tahoma" pitchFamily="34" charset="0"/>
                <a:cs typeface="Tahoma" pitchFamily="34" charset="0"/>
              </a:rPr>
              <a:t>	“By faith Abraham obeyed when he was called to go out to the place which he would receive as an inheritance. And he went out, not knowing where he was going.”  </a:t>
            </a:r>
            <a:r>
              <a:rPr lang="en-US" sz="3000" dirty="0" smtClean="0">
                <a:latin typeface="Tahoma" pitchFamily="34" charset="0"/>
                <a:cs typeface="Tahoma" pitchFamily="34" charset="0"/>
              </a:rPr>
              <a:t>Hebrews 11:8</a:t>
            </a:r>
          </a:p>
          <a:p>
            <a:pPr marL="514350" indent="-514350" eaLnBrk="1" hangingPunct="1">
              <a:buFontTx/>
              <a:buAutoNum type="arabicPeriod"/>
            </a:pPr>
            <a:endParaRPr lang="en-US"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685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Biggest mistake you can make is thinking about God in </a:t>
            </a:r>
            <a:r>
              <a:rPr lang="en-US" sz="3600" b="1" u="sng" dirty="0" smtClean="0">
                <a:solidFill>
                  <a:srgbClr val="C00000"/>
                </a:solidFill>
                <a:latin typeface="Tahoma" pitchFamily="34" charset="0"/>
                <a:cs typeface="Tahoma" pitchFamily="34" charset="0"/>
              </a:rPr>
              <a:t>human terms</a:t>
            </a:r>
            <a:r>
              <a:rPr lang="en-US" sz="3600" b="1" dirty="0" smtClean="0">
                <a:solidFill>
                  <a:srgbClr val="C00000"/>
                </a:solidFill>
                <a:latin typeface="Tahoma" pitchFamily="34" charset="0"/>
                <a:cs typeface="Tahoma" pitchFamily="34" charset="0"/>
              </a:rPr>
              <a:t> and with </a:t>
            </a:r>
            <a:r>
              <a:rPr lang="en-US" sz="3600" b="1" u="sng" dirty="0" smtClean="0">
                <a:solidFill>
                  <a:srgbClr val="C00000"/>
                </a:solidFill>
                <a:latin typeface="Tahoma" pitchFamily="34" charset="0"/>
                <a:cs typeface="Tahoma" pitchFamily="34" charset="0"/>
              </a:rPr>
              <a:t>human limits</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endParaRPr lang="en-US" sz="3600" b="1"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219200" y="31242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219200" y="5334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Christopher Columbus</a:t>
            </a:r>
          </a:p>
        </p:txBody>
      </p:sp>
      <p:sp>
        <p:nvSpPr>
          <p:cNvPr id="12291" name="Rectangle 3"/>
          <p:cNvSpPr>
            <a:spLocks noGrp="1" noChangeArrowheads="1"/>
          </p:cNvSpPr>
          <p:nvPr>
            <p:ph type="body" idx="1"/>
          </p:nvPr>
        </p:nvSpPr>
        <p:spPr bwMode="auto">
          <a:xfrm>
            <a:off x="1219200" y="1905000"/>
            <a:ext cx="7772400" cy="419100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None/>
            </a:pPr>
            <a:r>
              <a:rPr lang="en-US" sz="3000" dirty="0" smtClean="0">
                <a:latin typeface="Tahoma" pitchFamily="34" charset="0"/>
                <a:cs typeface="Tahoma" pitchFamily="34" charset="0"/>
              </a:rPr>
              <a:t>	</a:t>
            </a:r>
          </a:p>
          <a:p>
            <a:pPr marL="514350" indent="-514350" eaLnBrk="1" hangingPunct="1">
              <a:buFontTx/>
              <a:buAutoNum type="arabicPeriod"/>
            </a:pPr>
            <a:endParaRPr lang="en-US" dirty="0" smtClean="0">
              <a:latin typeface="Tahoma" pitchFamily="34" charset="0"/>
              <a:cs typeface="Tahoma"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2133600" y="1416450"/>
            <a:ext cx="6172200" cy="483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1219200" y="533400"/>
            <a:ext cx="7772400" cy="7620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4000" b="1" dirty="0" smtClean="0">
                <a:solidFill>
                  <a:srgbClr val="C00000"/>
                </a:solidFill>
                <a:latin typeface="Tahoma" pitchFamily="34" charset="0"/>
                <a:cs typeface="Tahoma" pitchFamily="34" charset="0"/>
              </a:rPr>
              <a:t>Christopher Columbus</a:t>
            </a:r>
          </a:p>
        </p:txBody>
      </p:sp>
      <p:sp>
        <p:nvSpPr>
          <p:cNvPr id="12291" name="Rectangle 3"/>
          <p:cNvSpPr>
            <a:spLocks noGrp="1" noChangeArrowheads="1"/>
          </p:cNvSpPr>
          <p:nvPr>
            <p:ph type="body" idx="1"/>
          </p:nvPr>
        </p:nvSpPr>
        <p:spPr bwMode="auto">
          <a:xfrm>
            <a:off x="1219200" y="1905000"/>
            <a:ext cx="7772400" cy="419100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None/>
            </a:pPr>
            <a:r>
              <a:rPr lang="en-US" sz="3000" dirty="0" smtClean="0">
                <a:latin typeface="Tahoma" pitchFamily="34" charset="0"/>
                <a:cs typeface="Tahoma" pitchFamily="34" charset="0"/>
              </a:rPr>
              <a:t>	</a:t>
            </a:r>
          </a:p>
          <a:p>
            <a:pPr marL="514350" indent="-514350" eaLnBrk="1" hangingPunct="1">
              <a:buFontTx/>
              <a:buAutoNum type="arabicPeriod"/>
            </a:pPr>
            <a:endParaRPr lang="en-US" dirty="0" smtClean="0">
              <a:latin typeface="Tahoma" pitchFamily="34" charset="0"/>
              <a:cs typeface="Tahoma" pitchFamily="34" charset="0"/>
            </a:endParaRPr>
          </a:p>
        </p:txBody>
      </p:sp>
      <p:sp>
        <p:nvSpPr>
          <p:cNvPr id="5" name="Rectangle 3"/>
          <p:cNvSpPr txBox="1">
            <a:spLocks noChangeArrowheads="1"/>
          </p:cNvSpPr>
          <p:nvPr/>
        </p:nvSpPr>
        <p:spPr bwMode="auto">
          <a:xfrm>
            <a:off x="838200" y="1524000"/>
            <a:ext cx="8153400" cy="4800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514350" lvl="0" indent="-514350" eaLnBrk="1" hangingPunct="1">
              <a:spcBef>
                <a:spcPct val="20000"/>
              </a:spcBef>
            </a:pPr>
            <a:r>
              <a:rPr lang="en-US" sz="2800" kern="0" dirty="0" smtClean="0">
                <a:latin typeface="Tahoma" pitchFamily="34" charset="0"/>
                <a:ea typeface="+mn-ea"/>
                <a:cs typeface="Tahoma" pitchFamily="34" charset="0"/>
              </a:rPr>
              <a:t>	</a:t>
            </a:r>
            <a:r>
              <a:rPr lang="en-US" sz="2800" i="1" kern="0" dirty="0" smtClean="0">
                <a:latin typeface="Tahoma" pitchFamily="34" charset="0"/>
                <a:ea typeface="+mn-ea"/>
                <a:cs typeface="Tahoma" pitchFamily="34" charset="0"/>
              </a:rPr>
              <a:t>“It was the Lord who put it in my mind, I could feel His hand upon me, the fact that it would be possible to sail from here to the Indies.  All who heard of my project rejected it with laughter, ridiculing me.  there is no question that the inspiration was from the HS, because He comforted me with rays of marvelous inspiration from the Holy Scriptures.”   </a:t>
            </a:r>
            <a:r>
              <a:rPr lang="en-US" sz="2800" u="sng" kern="0" dirty="0" smtClean="0">
                <a:latin typeface="Tahoma" pitchFamily="34" charset="0"/>
                <a:ea typeface="+mn-ea"/>
                <a:cs typeface="Tahoma" pitchFamily="34" charset="0"/>
              </a:rPr>
              <a:t>The Light and the Glory</a:t>
            </a:r>
            <a:r>
              <a:rPr lang="en-US" sz="2800" kern="0" dirty="0" smtClean="0">
                <a:latin typeface="Tahoma" pitchFamily="34" charset="0"/>
                <a:ea typeface="+mn-ea"/>
                <a:cs typeface="Tahoma" pitchFamily="34" charset="0"/>
              </a:rPr>
              <a:t>, by Peter Marshall and David Manuel</a:t>
            </a:r>
          </a:p>
          <a:p>
            <a:pPr marL="514350" marR="0" lvl="0" indent="-514350" algn="l"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a:p>
            <a:pPr marL="514350" marR="0" lvl="0" indent="-514350" algn="l" defTabSz="914400" rtl="0" eaLnBrk="1" fontAlgn="base" latinLnBrk="0" hangingPunct="1">
              <a:lnSpc>
                <a:spcPct val="100000"/>
              </a:lnSpc>
              <a:spcBef>
                <a:spcPct val="20000"/>
              </a:spcBef>
              <a:spcAft>
                <a:spcPct val="0"/>
              </a:spcAft>
              <a:buClrTx/>
              <a:buSzTx/>
              <a:buFontTx/>
              <a:buAutoNum type="arabicPeriod"/>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1219200" y="2057400"/>
            <a:ext cx="7772400" cy="22098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“People cannot discover new lands until they have courage to lose sight of shore”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685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Biggest mistake you can make is thinking about God in </a:t>
            </a:r>
            <a:r>
              <a:rPr lang="en-US" sz="3600" b="1" u="sng" dirty="0" smtClean="0">
                <a:solidFill>
                  <a:srgbClr val="C00000"/>
                </a:solidFill>
                <a:latin typeface="Tahoma" pitchFamily="34" charset="0"/>
                <a:cs typeface="Tahoma" pitchFamily="34" charset="0"/>
              </a:rPr>
              <a:t>human terms</a:t>
            </a:r>
            <a:r>
              <a:rPr lang="en-US" sz="3600" b="1" dirty="0" smtClean="0">
                <a:solidFill>
                  <a:srgbClr val="C00000"/>
                </a:solidFill>
                <a:latin typeface="Tahoma" pitchFamily="34" charset="0"/>
                <a:cs typeface="Tahoma" pitchFamily="34" charset="0"/>
              </a:rPr>
              <a:t> and with </a:t>
            </a:r>
            <a:r>
              <a:rPr lang="en-US" sz="3600" b="1" u="sng" dirty="0" smtClean="0">
                <a:solidFill>
                  <a:srgbClr val="C00000"/>
                </a:solidFill>
                <a:latin typeface="Tahoma" pitchFamily="34" charset="0"/>
                <a:cs typeface="Tahoma" pitchFamily="34" charset="0"/>
              </a:rPr>
              <a:t>human limits</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endParaRPr lang="en-US" sz="3600" b="1"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219200" y="31242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kern="0" dirty="0" smtClean="0">
                <a:latin typeface="Tahoma" pitchFamily="34" charset="0"/>
                <a:ea typeface="+mn-ea"/>
                <a:cs typeface="Tahoma" pitchFamily="34" charset="0"/>
              </a:rPr>
              <a:t>	</a:t>
            </a:r>
            <a:r>
              <a:rPr lang="en-US" sz="3200" i="1" kern="0" dirty="0" smtClean="0">
                <a:latin typeface="Tahoma" pitchFamily="34" charset="0"/>
                <a:ea typeface="+mn-ea"/>
                <a:cs typeface="Tahoma" pitchFamily="34" charset="0"/>
              </a:rPr>
              <a:t>“To whom then will you liken Me, or to whom shall I be equal?” says the Holy One.  Lift up your eyes on high, and see who has created these things…”  </a:t>
            </a:r>
            <a:r>
              <a:rPr lang="en-US" sz="3200" kern="0" dirty="0" smtClean="0">
                <a:latin typeface="Tahoma" pitchFamily="34" charset="0"/>
                <a:ea typeface="+mn-ea"/>
                <a:cs typeface="Tahoma" pitchFamily="34" charset="0"/>
              </a:rPr>
              <a:t>Isaiah 40:25</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1219200" y="685800"/>
            <a:ext cx="7772400" cy="20574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sz="3600" b="1" dirty="0" smtClean="0">
                <a:solidFill>
                  <a:srgbClr val="C00000"/>
                </a:solidFill>
                <a:latin typeface="Tahoma" pitchFamily="34" charset="0"/>
                <a:cs typeface="Tahoma" pitchFamily="34" charset="0"/>
              </a:rPr>
              <a:t>Biggest mistake you can make is thinking about God in </a:t>
            </a:r>
            <a:r>
              <a:rPr lang="en-US" sz="3600" b="1" u="sng" dirty="0" smtClean="0">
                <a:solidFill>
                  <a:srgbClr val="C00000"/>
                </a:solidFill>
                <a:latin typeface="Tahoma" pitchFamily="34" charset="0"/>
                <a:cs typeface="Tahoma" pitchFamily="34" charset="0"/>
              </a:rPr>
              <a:t>human terms</a:t>
            </a:r>
            <a:r>
              <a:rPr lang="en-US" sz="3600" b="1" dirty="0" smtClean="0">
                <a:solidFill>
                  <a:srgbClr val="C00000"/>
                </a:solidFill>
                <a:latin typeface="Tahoma" pitchFamily="34" charset="0"/>
                <a:cs typeface="Tahoma" pitchFamily="34" charset="0"/>
              </a:rPr>
              <a:t> and with </a:t>
            </a:r>
            <a:r>
              <a:rPr lang="en-US" sz="3600" b="1" u="sng" dirty="0" smtClean="0">
                <a:solidFill>
                  <a:srgbClr val="C00000"/>
                </a:solidFill>
                <a:latin typeface="Tahoma" pitchFamily="34" charset="0"/>
                <a:cs typeface="Tahoma" pitchFamily="34" charset="0"/>
              </a:rPr>
              <a:t>human limits</a:t>
            </a:r>
            <a:r>
              <a:rPr lang="en-US" sz="3600" b="1" dirty="0" smtClean="0">
                <a:solidFill>
                  <a:srgbClr val="C00000"/>
                </a:solidFill>
                <a:latin typeface="Tahoma" pitchFamily="34" charset="0"/>
                <a:cs typeface="Tahoma" pitchFamily="34" charset="0"/>
              </a:rPr>
              <a:t/>
            </a:r>
            <a:br>
              <a:rPr lang="en-US" sz="3600" b="1" dirty="0" smtClean="0">
                <a:solidFill>
                  <a:srgbClr val="C00000"/>
                </a:solidFill>
                <a:latin typeface="Tahoma" pitchFamily="34" charset="0"/>
                <a:cs typeface="Tahoma" pitchFamily="34" charset="0"/>
              </a:rPr>
            </a:br>
            <a:endParaRPr lang="en-US" sz="3600" b="1" dirty="0" smtClean="0">
              <a:solidFill>
                <a:srgbClr val="C00000"/>
              </a:solidFill>
              <a:latin typeface="Tahoma" pitchFamily="34" charset="0"/>
              <a:cs typeface="Tahoma" pitchFamily="34" charset="0"/>
            </a:endParaRPr>
          </a:p>
        </p:txBody>
      </p:sp>
      <p:sp>
        <p:nvSpPr>
          <p:cNvPr id="4" name="Rectangle 3"/>
          <p:cNvSpPr txBox="1">
            <a:spLocks noChangeArrowheads="1"/>
          </p:cNvSpPr>
          <p:nvPr/>
        </p:nvSpPr>
        <p:spPr bwMode="auto">
          <a:xfrm>
            <a:off x="1219200" y="3124200"/>
            <a:ext cx="7772400" cy="2971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200" i="1" kern="0" dirty="0" smtClean="0">
                <a:latin typeface="Tahoma" pitchFamily="34" charset="0"/>
                <a:ea typeface="+mn-ea"/>
                <a:cs typeface="Tahoma" pitchFamily="34" charset="0"/>
              </a:rPr>
              <a:t>	 “For as the heavens are higher than the earth, so are My ways higher than your ways, and My thoughts than your thoughts.”  </a:t>
            </a:r>
            <a:r>
              <a:rPr lang="en-US" sz="3200" kern="0" dirty="0" smtClean="0">
                <a:latin typeface="Tahoma" pitchFamily="34" charset="0"/>
                <a:ea typeface="+mn-ea"/>
                <a:cs typeface="Tahoma" pitchFamily="34" charset="0"/>
              </a:rPr>
              <a:t>Isaiah 55:9</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http://dwellingintheword.files.wordpress.com/2009/02/abraham-stars.jpg"/>
          <p:cNvPicPr>
            <a:picLocks noChangeAspect="1" noChangeArrowheads="1"/>
          </p:cNvPicPr>
          <p:nvPr/>
        </p:nvPicPr>
        <p:blipFill>
          <a:blip r:embed="rId2" cstate="print"/>
          <a:srcRect/>
          <a:stretch>
            <a:fillRect/>
          </a:stretch>
        </p:blipFill>
        <p:spPr bwMode="auto">
          <a:xfrm>
            <a:off x="2387600" y="3162300"/>
            <a:ext cx="5232400" cy="3924300"/>
          </a:xfrm>
          <a:prstGeom prst="rect">
            <a:avLst/>
          </a:prstGeom>
          <a:noFill/>
        </p:spPr>
      </p:pic>
      <p:sp>
        <p:nvSpPr>
          <p:cNvPr id="5" name="Rectangle 3"/>
          <p:cNvSpPr txBox="1">
            <a:spLocks noChangeArrowheads="1"/>
          </p:cNvSpPr>
          <p:nvPr/>
        </p:nvSpPr>
        <p:spPr bwMode="auto">
          <a:xfrm>
            <a:off x="1219200" y="609600"/>
            <a:ext cx="7772400" cy="2590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pPr>
            <a:r>
              <a:rPr lang="en-US" sz="3000" i="1" kern="0" dirty="0" smtClean="0">
                <a:latin typeface="Tahoma" pitchFamily="34" charset="0"/>
                <a:ea typeface="+mn-ea"/>
                <a:cs typeface="Tahoma" pitchFamily="34" charset="0"/>
              </a:rPr>
              <a:t>	“Then He brought him outside and said, Look now toward heaven, and count the stars if you are able to number them. And He said to him, So shall your descendants be.”  Genesis 15:5</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3200" b="0" i="0" u="none" strike="noStrike" kern="0" cap="none" spc="0" normalizeH="0" baseline="0" noProof="0" dirty="0" smtClean="0">
              <a:ln>
                <a:noFill/>
              </a:ln>
              <a:solidFill>
                <a:schemeClr val="tx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X"/>
          <p:cNvPicPr>
            <a:picLocks noChangeAspect="1" noChangeArrowheads="1"/>
          </p:cNvPicPr>
          <p:nvPr/>
        </p:nvPicPr>
        <p:blipFill>
          <a:blip r:embed="rId2" cstate="print"/>
          <a:srcRect/>
          <a:stretch>
            <a:fillRect/>
          </a:stretch>
        </p:blipFill>
        <p:spPr bwMode="auto">
          <a:xfrm>
            <a:off x="0" y="786727"/>
            <a:ext cx="9296400" cy="52330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X"/>
          <p:cNvPicPr>
            <a:picLocks noChangeAspect="1" noChangeArrowheads="1"/>
          </p:cNvPicPr>
          <p:nvPr/>
        </p:nvPicPr>
        <p:blipFill>
          <a:blip r:embed="rId2" cstate="print"/>
          <a:srcRect/>
          <a:stretch>
            <a:fillRect/>
          </a:stretch>
        </p:blipFill>
        <p:spPr bwMode="auto">
          <a:xfrm>
            <a:off x="0" y="685800"/>
            <a:ext cx="9490908" cy="5324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X"/>
          <p:cNvPicPr>
            <a:picLocks noChangeAspect="1" noChangeArrowheads="1"/>
          </p:cNvPicPr>
          <p:nvPr/>
        </p:nvPicPr>
        <p:blipFill>
          <a:blip r:embed="rId2" cstate="print"/>
          <a:srcRect/>
          <a:stretch>
            <a:fillRect/>
          </a:stretch>
        </p:blipFill>
        <p:spPr bwMode="auto">
          <a:xfrm>
            <a:off x="-1" y="685800"/>
            <a:ext cx="9510623"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241</TotalTime>
  <Words>164</Words>
  <Application>Microsoft Office PowerPoint</Application>
  <PresentationFormat>On-screen Show (4:3)</PresentationFormat>
  <Paragraphs>47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Blank Presentation</vt:lpstr>
      <vt:lpstr>Eight Foot Ceilings</vt:lpstr>
      <vt:lpstr>Slide 2</vt:lpstr>
      <vt:lpstr>Biggest mistake you can make is thinking about God in human terms and with human limits </vt:lpstr>
      <vt:lpstr>Biggest mistake you can make is thinking about God in human terms and with human limits </vt:lpstr>
      <vt:lpstr>Biggest mistake you can make is thinking about God in human terms and with human limits </vt:lpstr>
      <vt:lpstr>Slide 6</vt:lpstr>
      <vt:lpstr>Slide 7</vt:lpstr>
      <vt:lpstr>Slide 8</vt:lpstr>
      <vt:lpstr>Slide 9</vt:lpstr>
      <vt:lpstr>Slide 10</vt:lpstr>
      <vt:lpstr>Slide 11</vt:lpstr>
      <vt:lpstr>Slide 12</vt:lpstr>
      <vt:lpstr>Slide 13</vt:lpstr>
      <vt:lpstr>We need to do more star-gazing and less ceiling-gazing</vt:lpstr>
      <vt:lpstr>We need to do more star-gazing and less ceiling-gazing</vt:lpstr>
      <vt:lpstr>We need to do more star-gazing and less ceiling-gazing</vt:lpstr>
      <vt:lpstr>A Lesson From Kids</vt:lpstr>
      <vt:lpstr>A Lesson From Kids</vt:lpstr>
      <vt:lpstr>A Lesson From Kids</vt:lpstr>
      <vt:lpstr>Slide 20</vt:lpstr>
      <vt:lpstr>Faith isn’t logical.  Faith isn’t illogical.  </vt:lpstr>
      <vt:lpstr>Faith isn’t logical.  Faith isn’t illogical.  Faith is THEO-logical</vt:lpstr>
      <vt:lpstr>What eight foot ceilings  are you putting on God?</vt:lpstr>
      <vt:lpstr>What eight foot ceilings  are you putting on God?</vt:lpstr>
      <vt:lpstr>What eight foot ceilings  are you putting on God?</vt:lpstr>
      <vt:lpstr>Without God, the best I can do is the best I can do.     With God, the possibilities are endless.</vt:lpstr>
      <vt:lpstr>Slide 27</vt:lpstr>
      <vt:lpstr>Slide 28</vt:lpstr>
      <vt:lpstr>Every Wild Goose chase starts with one small step of faith</vt:lpstr>
      <vt:lpstr>Christopher Columbus</vt:lpstr>
      <vt:lpstr>Christopher Columbus</vt:lpstr>
      <vt:lpstr>“People cannot discover new lands until they have courage to lose sight of shore”</vt:lpstr>
    </vt:vector>
  </TitlesOfParts>
  <Company>Sylvia Farag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Sylvia Farag</dc:creator>
  <cp:lastModifiedBy>deacon</cp:lastModifiedBy>
  <cp:revision>30</cp:revision>
  <dcterms:created xsi:type="dcterms:W3CDTF">2010-05-29T21:29:58Z</dcterms:created>
  <dcterms:modified xsi:type="dcterms:W3CDTF">2010-06-20T15:26:50Z</dcterms:modified>
</cp:coreProperties>
</file>