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0" r:id="rId5"/>
    <p:sldId id="281" r:id="rId6"/>
    <p:sldId id="259" r:id="rId7"/>
    <p:sldId id="283" r:id="rId8"/>
    <p:sldId id="284" r:id="rId9"/>
    <p:sldId id="282" r:id="rId10"/>
    <p:sldId id="286" r:id="rId11"/>
    <p:sldId id="287" r:id="rId12"/>
    <p:sldId id="285" r:id="rId13"/>
    <p:sldId id="288" r:id="rId14"/>
    <p:sldId id="260" r:id="rId15"/>
    <p:sldId id="289" r:id="rId16"/>
    <p:sldId id="264" r:id="rId17"/>
    <p:sldId id="290" r:id="rId18"/>
    <p:sldId id="291" r:id="rId19"/>
    <p:sldId id="292" r:id="rId20"/>
    <p:sldId id="293" r:id="rId21"/>
    <p:sldId id="265" r:id="rId22"/>
    <p:sldId id="294" r:id="rId23"/>
    <p:sldId id="295" r:id="rId24"/>
    <p:sldId id="296" r:id="rId25"/>
    <p:sldId id="297" r:id="rId26"/>
    <p:sldId id="266" r:id="rId27"/>
    <p:sldId id="298" r:id="rId28"/>
    <p:sldId id="299"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4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7C9B81F-C347-4BEF-BFDF-29C42F48304A}" type="datetimeFigureOut">
              <a:rPr lang="en-US" smtClean="0"/>
              <a:pPr/>
              <a:t>8/15/2010</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8/15/2010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8/15/2010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7C9B81F-C347-4BEF-BFDF-29C42F48304A}" type="datetimeFigureOut">
              <a:rPr lang="en-US" smtClean="0"/>
              <a:pPr/>
              <a:t>8/15/2010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8/15/2010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8/15/2010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7C9B81F-C347-4BEF-BFDF-29C42F48304A}" type="datetimeFigureOut">
              <a:rPr lang="en-US" smtClean="0"/>
              <a:pPr/>
              <a:t>8/15/2010</a:t>
            </a:fld>
            <a:endParaRPr lang="en-US"/>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7C9B81F-C347-4BEF-BFDF-29C42F48304A}" type="datetimeFigureOut">
              <a:rPr lang="en-US" smtClean="0"/>
              <a:pPr/>
              <a:t>8/15/2010</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8/15/2010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C9B81F-C347-4BEF-BFDF-29C42F48304A}" type="datetimeFigureOut">
              <a:rPr lang="en-US" smtClean="0"/>
              <a:pPr/>
              <a:t>8/15/2010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8/15/2010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077200" y="6356350"/>
            <a:ext cx="609600" cy="365125"/>
          </a:xfrm>
        </p:spPr>
        <p:txBody>
          <a:bodyPr/>
          <a:lstStyle/>
          <a:p>
            <a:fld id="{042AED99-7FB4-404E-8A97-64753DCE42EC}" type="slidenum">
              <a:rPr kumimoji="0" lang="en-US" smtClean="0"/>
              <a:pPr/>
              <a:t>‹#›</a:t>
            </a:fld>
            <a:endParaRPr kumimoji="0"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8/15/2010</a:t>
            </a:fld>
            <a:endParaRPr lang="en-US" dirty="0">
              <a:solidFill>
                <a:schemeClr val="tx2">
                  <a:shade val="90000"/>
                </a:scheme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endParaRPr kumimoji="0" lang="en-US" dirty="0">
              <a:solidFill>
                <a:schemeClr val="tx2">
                  <a:shade val="90000"/>
                </a:scheme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2AED99-7FB4-404E-8A97-64753DCE42EC}" type="slidenum">
              <a:rPr kumimoji="0" lang="en-US" smtClean="0"/>
              <a:pPr/>
              <a:t>‹#›</a:t>
            </a:fld>
            <a:endParaRPr kumimoji="0" lang="en-US" dirty="0">
              <a:solidFill>
                <a:schemeClr val="tx2">
                  <a:shade val="90000"/>
                </a:scheme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19600" y="1219200"/>
            <a:ext cx="4270248" cy="2971800"/>
          </a:xfrm>
        </p:spPr>
        <p:txBody>
          <a:bodyPr/>
          <a:lstStyle/>
          <a:p>
            <a:pPr algn="ctr"/>
            <a:r>
              <a:rPr lang="en-US" dirty="0" smtClean="0"/>
              <a:t>Where did we come from?</a:t>
            </a:r>
            <a:endParaRPr lang="en-US" dirty="0"/>
          </a:p>
        </p:txBody>
      </p:sp>
      <p:sp>
        <p:nvSpPr>
          <p:cNvPr id="3" name="Subtitle 2"/>
          <p:cNvSpPr>
            <a:spLocks noGrp="1"/>
          </p:cNvSpPr>
          <p:nvPr>
            <p:ph type="subTitle" idx="1"/>
          </p:nvPr>
        </p:nvSpPr>
        <p:spPr>
          <a:xfrm>
            <a:off x="533400" y="4800600"/>
            <a:ext cx="7854696" cy="1752600"/>
          </a:xfrm>
        </p:spPr>
        <p:txBody>
          <a:bodyPr>
            <a:normAutofit/>
          </a:bodyPr>
          <a:lstStyle/>
          <a:p>
            <a:r>
              <a:rPr lang="en-US" sz="2800" dirty="0" smtClean="0"/>
              <a:t>Back to Basics – Part 2</a:t>
            </a:r>
          </a:p>
          <a:p>
            <a:r>
              <a:rPr lang="en-US" sz="2800" dirty="0" smtClean="0"/>
              <a:t>August 15, 2010</a:t>
            </a:r>
          </a:p>
        </p:txBody>
      </p:sp>
      <p:pic>
        <p:nvPicPr>
          <p:cNvPr id="1026" name="Picture 2" descr="Darape"/>
          <p:cNvPicPr>
            <a:picLocks noChangeAspect="1" noChangeArrowheads="1"/>
          </p:cNvPicPr>
          <p:nvPr/>
        </p:nvPicPr>
        <p:blipFill>
          <a:blip r:embed="rId2" cstate="print"/>
          <a:srcRect/>
          <a:stretch>
            <a:fillRect/>
          </a:stretch>
        </p:blipFill>
        <p:spPr bwMode="auto">
          <a:xfrm>
            <a:off x="457200" y="1295400"/>
            <a:ext cx="3669506" cy="510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b="1" dirty="0" smtClean="0"/>
              <a:t>Other Theories about Creation</a:t>
            </a:r>
            <a:endParaRPr lang="en-US" b="1" dirty="0"/>
          </a:p>
        </p:txBody>
      </p:sp>
      <p:sp>
        <p:nvSpPr>
          <p:cNvPr id="3" name="Content Placeholder 2"/>
          <p:cNvSpPr>
            <a:spLocks noGrp="1"/>
          </p:cNvSpPr>
          <p:nvPr>
            <p:ph idx="1"/>
          </p:nvPr>
        </p:nvSpPr>
        <p:spPr>
          <a:xfrm>
            <a:off x="457200" y="2133600"/>
            <a:ext cx="8534400" cy="4191000"/>
          </a:xfrm>
        </p:spPr>
        <p:txBody>
          <a:bodyPr>
            <a:normAutofit/>
          </a:bodyPr>
          <a:lstStyle/>
          <a:p>
            <a:pPr marL="514350" indent="-514350">
              <a:buFont typeface="+mj-lt"/>
              <a:buAutoNum type="arabicPeriod" startAt="2"/>
            </a:pPr>
            <a:r>
              <a:rPr lang="en-US" sz="3000" b="1" dirty="0" smtClean="0"/>
              <a:t>God created everything </a:t>
            </a:r>
            <a:r>
              <a:rPr lang="en-US" sz="3000" b="1" dirty="0" smtClean="0"/>
              <a:t>using evolution [theistic evolution]</a:t>
            </a:r>
            <a:endParaRPr lang="en-US" sz="3000" dirty="0" smtClean="0"/>
          </a:p>
          <a:p>
            <a:pPr marL="514350" indent="-514350">
              <a:buFont typeface="+mj-lt"/>
              <a:buAutoNum type="arabicPeriod"/>
            </a:pPr>
            <a:endParaRPr lang="en-US" sz="3000" dirty="0" smtClean="0"/>
          </a:p>
        </p:txBody>
      </p:sp>
      <p:sp>
        <p:nvSpPr>
          <p:cNvPr id="4" name="TextBox 3"/>
          <p:cNvSpPr txBox="1"/>
          <p:nvPr/>
        </p:nvSpPr>
        <p:spPr>
          <a:xfrm rot="19673824">
            <a:off x="2665594" y="2757870"/>
            <a:ext cx="3767527" cy="1938992"/>
          </a:xfrm>
          <a:prstGeom prst="rect">
            <a:avLst/>
          </a:prstGeom>
          <a:noFill/>
        </p:spPr>
        <p:txBody>
          <a:bodyPr wrap="square" rtlCol="0">
            <a:spAutoFit/>
          </a:bodyPr>
          <a:lstStyle/>
          <a:p>
            <a:r>
              <a:rPr lang="en-US" sz="12000" dirty="0" smtClean="0">
                <a:solidFill>
                  <a:srgbClr val="FF0000"/>
                </a:solidFill>
                <a:latin typeface="Impact" pitchFamily="34" charset="0"/>
              </a:rPr>
              <a:t>FALSE</a:t>
            </a:r>
            <a:endParaRPr lang="en-US" sz="12000" dirty="0">
              <a:solidFill>
                <a:srgbClr val="FF0000"/>
              </a:solidFill>
              <a:latin typeface="Impact"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descr="evolution.JPG"/>
          <p:cNvPicPr>
            <a:picLocks noGrp="1" noChangeAspect="1"/>
          </p:cNvPicPr>
          <p:nvPr>
            <p:ph idx="1"/>
          </p:nvPr>
        </p:nvPicPr>
        <p:blipFill>
          <a:blip r:embed="rId2" cstate="print"/>
          <a:stretch>
            <a:fillRect/>
          </a:stretch>
        </p:blipFill>
        <p:spPr>
          <a:xfrm>
            <a:off x="0" y="0"/>
            <a:ext cx="9156700" cy="68580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b="1" dirty="0" smtClean="0"/>
              <a:t>Other Theories about Creation</a:t>
            </a:r>
            <a:endParaRPr lang="en-US" b="1" dirty="0"/>
          </a:p>
        </p:txBody>
      </p:sp>
      <p:sp>
        <p:nvSpPr>
          <p:cNvPr id="3" name="Content Placeholder 2"/>
          <p:cNvSpPr>
            <a:spLocks noGrp="1"/>
          </p:cNvSpPr>
          <p:nvPr>
            <p:ph idx="1"/>
          </p:nvPr>
        </p:nvSpPr>
        <p:spPr>
          <a:xfrm>
            <a:off x="457200" y="2133600"/>
            <a:ext cx="8534400" cy="4191000"/>
          </a:xfrm>
        </p:spPr>
        <p:txBody>
          <a:bodyPr>
            <a:normAutofit/>
          </a:bodyPr>
          <a:lstStyle/>
          <a:p>
            <a:pPr marL="514350" indent="-514350">
              <a:buFont typeface="+mj-lt"/>
              <a:buAutoNum type="arabicPeriod" startAt="3"/>
            </a:pPr>
            <a:r>
              <a:rPr lang="en-US" sz="3000" b="1" dirty="0" smtClean="0"/>
              <a:t>God created everything </a:t>
            </a:r>
            <a:r>
              <a:rPr lang="en-US" sz="3000" b="1" dirty="0" smtClean="0"/>
              <a:t>in two stages      [gap creationism]</a:t>
            </a:r>
            <a:endParaRPr lang="en-US" sz="3000"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b="1" dirty="0" smtClean="0"/>
              <a:t>Other Theories about Creation</a:t>
            </a:r>
            <a:endParaRPr lang="en-US" b="1" dirty="0"/>
          </a:p>
        </p:txBody>
      </p:sp>
      <p:sp>
        <p:nvSpPr>
          <p:cNvPr id="3" name="Content Placeholder 2"/>
          <p:cNvSpPr>
            <a:spLocks noGrp="1"/>
          </p:cNvSpPr>
          <p:nvPr>
            <p:ph idx="1"/>
          </p:nvPr>
        </p:nvSpPr>
        <p:spPr>
          <a:xfrm>
            <a:off x="457200" y="2133600"/>
            <a:ext cx="8534400" cy="4191000"/>
          </a:xfrm>
        </p:spPr>
        <p:txBody>
          <a:bodyPr>
            <a:normAutofit/>
          </a:bodyPr>
          <a:lstStyle/>
          <a:p>
            <a:pPr marL="514350" indent="-514350">
              <a:buFont typeface="+mj-lt"/>
              <a:buAutoNum type="arabicPeriod" startAt="3"/>
            </a:pPr>
            <a:r>
              <a:rPr lang="en-US" sz="3000" b="1" dirty="0" smtClean="0"/>
              <a:t>God created everything </a:t>
            </a:r>
            <a:r>
              <a:rPr lang="en-US" sz="3000" b="1" dirty="0" smtClean="0"/>
              <a:t>in two stages      [gap creationism]</a:t>
            </a:r>
            <a:endParaRPr lang="en-US" sz="3000" b="1" dirty="0" smtClean="0"/>
          </a:p>
        </p:txBody>
      </p:sp>
      <p:sp>
        <p:nvSpPr>
          <p:cNvPr id="4" name="TextBox 3"/>
          <p:cNvSpPr txBox="1"/>
          <p:nvPr/>
        </p:nvSpPr>
        <p:spPr>
          <a:xfrm rot="19673824">
            <a:off x="2665594" y="2757870"/>
            <a:ext cx="3767527" cy="1938992"/>
          </a:xfrm>
          <a:prstGeom prst="rect">
            <a:avLst/>
          </a:prstGeom>
          <a:noFill/>
        </p:spPr>
        <p:txBody>
          <a:bodyPr wrap="square" rtlCol="0">
            <a:spAutoFit/>
          </a:bodyPr>
          <a:lstStyle/>
          <a:p>
            <a:r>
              <a:rPr lang="en-US" sz="12000" dirty="0" smtClean="0">
                <a:solidFill>
                  <a:srgbClr val="FF0000"/>
                </a:solidFill>
                <a:latin typeface="Impact" pitchFamily="34" charset="0"/>
              </a:rPr>
              <a:t>FALSE</a:t>
            </a:r>
            <a:endParaRPr lang="en-US" sz="12000" dirty="0">
              <a:solidFill>
                <a:srgbClr val="FF0000"/>
              </a:solidFill>
              <a:latin typeface="Impact"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810512"/>
          </a:xfrm>
        </p:spPr>
        <p:txBody>
          <a:bodyPr>
            <a:noAutofit/>
          </a:bodyPr>
          <a:lstStyle/>
          <a:p>
            <a:pPr algn="ctr"/>
            <a:r>
              <a:rPr lang="en-US" sz="4400" b="1" u="sng" dirty="0" smtClean="0"/>
              <a:t>Orthodox  </a:t>
            </a:r>
            <a:r>
              <a:rPr lang="en-US" sz="4400" b="1" u="sng" dirty="0" smtClean="0"/>
              <a:t>View</a:t>
            </a:r>
            <a:r>
              <a:rPr lang="en-US" sz="3600" b="1" dirty="0" smtClean="0"/>
              <a:t/>
            </a:r>
            <a:br>
              <a:rPr lang="en-US" sz="3600" b="1" dirty="0" smtClean="0"/>
            </a:br>
            <a:r>
              <a:rPr lang="en-US" sz="4000" b="1" dirty="0" smtClean="0"/>
              <a:t>God created everything from nothing </a:t>
            </a:r>
            <a:r>
              <a:rPr lang="en-US" sz="4000" b="1" dirty="0" smtClean="0"/>
              <a:t/>
            </a:r>
            <a:br>
              <a:rPr lang="en-US" sz="4000" b="1" dirty="0" smtClean="0"/>
            </a:br>
            <a:r>
              <a:rPr lang="en-US" sz="4000" b="1" dirty="0" smtClean="0"/>
              <a:t>in </a:t>
            </a:r>
            <a:r>
              <a:rPr lang="en-US" sz="4000" b="1" dirty="0" smtClean="0"/>
              <a:t>six unknown periods of time</a:t>
            </a:r>
            <a:r>
              <a:rPr lang="en-US" sz="4000" b="1" dirty="0" smtClean="0"/>
              <a:t>.</a:t>
            </a:r>
            <a:endParaRPr lang="en-US" sz="4000" b="1" dirty="0"/>
          </a:p>
        </p:txBody>
      </p:sp>
      <p:sp>
        <p:nvSpPr>
          <p:cNvPr id="3" name="Content Placeholder 2"/>
          <p:cNvSpPr>
            <a:spLocks noGrp="1"/>
          </p:cNvSpPr>
          <p:nvPr>
            <p:ph idx="1"/>
          </p:nvPr>
        </p:nvSpPr>
        <p:spPr>
          <a:xfrm>
            <a:off x="228600" y="2895600"/>
            <a:ext cx="8763000" cy="3429000"/>
          </a:xfrm>
        </p:spPr>
        <p:txBody>
          <a:bodyPr>
            <a:normAutofit/>
          </a:bodyPr>
          <a:lstStyle/>
          <a:p>
            <a:pPr marL="514350" indent="-514350" algn="ctr">
              <a:buNone/>
            </a:pPr>
            <a:r>
              <a:rPr lang="en-US" sz="3000" b="1" dirty="0" smtClean="0"/>
              <a:t>	</a:t>
            </a:r>
            <a:endParaRPr lang="en-US" sz="3000" dirty="0" smtClean="0"/>
          </a:p>
          <a:p>
            <a:pPr marL="514350" indent="-514350">
              <a:buNone/>
            </a:pPr>
            <a:r>
              <a:rPr lang="en-US" sz="3000" dirty="0" smtClean="0"/>
              <a:t>	</a:t>
            </a:r>
            <a:r>
              <a:rPr lang="en-US" sz="3000" i="1" dirty="0" smtClean="0"/>
              <a:t>“But, beloved, do not forget this one thing, that with the Lord one day is as a thousand years, and a thousand years as one day.”</a:t>
            </a:r>
            <a:r>
              <a:rPr lang="en-US" sz="3000" dirty="0" smtClean="0"/>
              <a:t>  2 Peter 3:8</a:t>
            </a:r>
          </a:p>
          <a:p>
            <a:pPr marL="514350" indent="-514350">
              <a:buFont typeface="+mj-lt"/>
              <a:buAutoNum type="arabicPeriod"/>
            </a:pPr>
            <a:endParaRPr lang="en-US" sz="3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810512"/>
          </a:xfrm>
        </p:spPr>
        <p:txBody>
          <a:bodyPr>
            <a:noAutofit/>
          </a:bodyPr>
          <a:lstStyle/>
          <a:p>
            <a:pPr algn="ctr"/>
            <a:r>
              <a:rPr lang="en-US" sz="4400" b="1" u="sng" dirty="0" smtClean="0"/>
              <a:t>Orthodox  </a:t>
            </a:r>
            <a:r>
              <a:rPr lang="en-US" sz="4400" b="1" u="sng" dirty="0" smtClean="0"/>
              <a:t>View</a:t>
            </a:r>
            <a:r>
              <a:rPr lang="en-US" sz="3600" b="1" dirty="0" smtClean="0"/>
              <a:t/>
            </a:r>
            <a:br>
              <a:rPr lang="en-US" sz="3600" b="1" dirty="0" smtClean="0"/>
            </a:br>
            <a:r>
              <a:rPr lang="en-US" sz="4000" b="1" dirty="0" smtClean="0"/>
              <a:t>God created everything from nothing </a:t>
            </a:r>
            <a:r>
              <a:rPr lang="en-US" sz="4000" b="1" dirty="0" smtClean="0"/>
              <a:t/>
            </a:r>
            <a:br>
              <a:rPr lang="en-US" sz="4000" b="1" dirty="0" smtClean="0"/>
            </a:br>
            <a:r>
              <a:rPr lang="en-US" sz="4000" b="1" dirty="0" smtClean="0"/>
              <a:t>in </a:t>
            </a:r>
            <a:r>
              <a:rPr lang="en-US" sz="4000" b="1" dirty="0" smtClean="0"/>
              <a:t>six unknown periods of time</a:t>
            </a:r>
            <a:r>
              <a:rPr lang="en-US" sz="4000" b="1" dirty="0" smtClean="0"/>
              <a:t>.</a:t>
            </a:r>
            <a:endParaRPr lang="en-US" sz="4000" b="1" dirty="0"/>
          </a:p>
        </p:txBody>
      </p:sp>
      <p:sp>
        <p:nvSpPr>
          <p:cNvPr id="3" name="Content Placeholder 2"/>
          <p:cNvSpPr>
            <a:spLocks noGrp="1"/>
          </p:cNvSpPr>
          <p:nvPr>
            <p:ph idx="1"/>
          </p:nvPr>
        </p:nvSpPr>
        <p:spPr>
          <a:xfrm>
            <a:off x="228600" y="2895600"/>
            <a:ext cx="8763000" cy="3429000"/>
          </a:xfrm>
        </p:spPr>
        <p:txBody>
          <a:bodyPr>
            <a:normAutofit/>
          </a:bodyPr>
          <a:lstStyle/>
          <a:p>
            <a:pPr marL="514350" indent="-514350" algn="ctr">
              <a:buNone/>
            </a:pPr>
            <a:r>
              <a:rPr lang="en-US" sz="3000" b="1" dirty="0" smtClean="0"/>
              <a:t>	</a:t>
            </a:r>
            <a:endParaRPr lang="en-US" sz="3000" dirty="0" smtClean="0"/>
          </a:p>
          <a:p>
            <a:pPr marL="514350" indent="-514350">
              <a:buNone/>
            </a:pPr>
            <a:r>
              <a:rPr lang="en-US" sz="3000" dirty="0" smtClean="0"/>
              <a:t>	</a:t>
            </a:r>
            <a:r>
              <a:rPr lang="en-US" sz="3000" i="1" dirty="0" smtClean="0"/>
              <a:t>“</a:t>
            </a:r>
            <a:r>
              <a:rPr lang="en-US" sz="3000" i="1" dirty="0" smtClean="0"/>
              <a:t>A day in Your courts is better than a thousand” </a:t>
            </a:r>
            <a:r>
              <a:rPr lang="en-US" sz="3000" dirty="0" smtClean="0"/>
              <a:t>Psalm 84:10</a:t>
            </a:r>
          </a:p>
          <a:p>
            <a:pPr marL="514350" indent="-514350">
              <a:buNone/>
            </a:pPr>
            <a:r>
              <a:rPr lang="en-US" sz="3000" dirty="0" smtClean="0"/>
              <a:t> </a:t>
            </a:r>
          </a:p>
          <a:p>
            <a:pPr marL="514350" indent="-514350">
              <a:buNone/>
            </a:pPr>
            <a:r>
              <a:rPr lang="en-US" sz="3000" dirty="0" smtClean="0"/>
              <a:t>	</a:t>
            </a:r>
            <a:r>
              <a:rPr lang="en-US" sz="3000" i="1" dirty="0" smtClean="0"/>
              <a:t>“</a:t>
            </a:r>
            <a:r>
              <a:rPr lang="en-US" sz="3000" i="1" dirty="0" smtClean="0"/>
              <a:t>For a thousand years in Your sight are like yesterday when it is past”</a:t>
            </a:r>
            <a:r>
              <a:rPr lang="en-US" sz="3000" dirty="0" smtClean="0"/>
              <a:t>  Psalm </a:t>
            </a:r>
            <a:r>
              <a:rPr lang="en-US" sz="3000" dirty="0" smtClean="0"/>
              <a:t>90:4</a:t>
            </a:r>
            <a:endParaRPr lang="en-US" sz="30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lstStyle/>
          <a:p>
            <a:pPr algn="ctr"/>
            <a:r>
              <a:rPr lang="en-US" b="1" dirty="0" smtClean="0"/>
              <a:t>God &amp; Science</a:t>
            </a:r>
            <a:endParaRPr lang="en-US" b="1" dirty="0"/>
          </a:p>
        </p:txBody>
      </p:sp>
      <p:sp>
        <p:nvSpPr>
          <p:cNvPr id="3" name="Content Placeholder 2"/>
          <p:cNvSpPr>
            <a:spLocks noGrp="1"/>
          </p:cNvSpPr>
          <p:nvPr>
            <p:ph idx="1"/>
          </p:nvPr>
        </p:nvSpPr>
        <p:spPr>
          <a:xfrm>
            <a:off x="457200" y="2362200"/>
            <a:ext cx="8229600" cy="3962400"/>
          </a:xfrm>
        </p:spPr>
        <p:txBody>
          <a:bodyPr/>
          <a:lstStyle/>
          <a:p>
            <a:endParaRPr lang="en-US" dirty="0"/>
          </a:p>
        </p:txBody>
      </p:sp>
      <p:pic>
        <p:nvPicPr>
          <p:cNvPr id="2052" name="Picture 4" descr="http://blogs.monografias.com/sistema-limbico-neurociencias/files/2010/06/god-essay.gif"/>
          <p:cNvPicPr>
            <a:picLocks noChangeAspect="1" noChangeArrowheads="1"/>
          </p:cNvPicPr>
          <p:nvPr/>
        </p:nvPicPr>
        <p:blipFill>
          <a:blip r:embed="rId2" cstate="print"/>
          <a:srcRect/>
          <a:stretch>
            <a:fillRect/>
          </a:stretch>
        </p:blipFill>
        <p:spPr bwMode="auto">
          <a:xfrm>
            <a:off x="2362199" y="2286000"/>
            <a:ext cx="4576715" cy="438150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lstStyle/>
          <a:p>
            <a:pPr algn="ctr"/>
            <a:r>
              <a:rPr lang="en-US" b="1" dirty="0" smtClean="0"/>
              <a:t>God &amp; Science</a:t>
            </a:r>
            <a:endParaRPr lang="en-US" b="1" dirty="0"/>
          </a:p>
        </p:txBody>
      </p:sp>
      <p:sp>
        <p:nvSpPr>
          <p:cNvPr id="3" name="Content Placeholder 2"/>
          <p:cNvSpPr>
            <a:spLocks noGrp="1"/>
          </p:cNvSpPr>
          <p:nvPr>
            <p:ph idx="1"/>
          </p:nvPr>
        </p:nvSpPr>
        <p:spPr>
          <a:xfrm>
            <a:off x="457200" y="2362200"/>
            <a:ext cx="8229600" cy="3962400"/>
          </a:xfrm>
        </p:spPr>
        <p:txBody>
          <a:bodyPr>
            <a:noAutofit/>
          </a:bodyPr>
          <a:lstStyle/>
          <a:p>
            <a:pPr>
              <a:buNone/>
            </a:pPr>
            <a:r>
              <a:rPr lang="en-US" sz="3000" dirty="0" smtClean="0"/>
              <a:t>	</a:t>
            </a:r>
            <a:r>
              <a:rPr lang="en-US" sz="3000" i="1" dirty="0" smtClean="0"/>
              <a:t>“…</a:t>
            </a:r>
            <a:r>
              <a:rPr lang="en-US" sz="3000" i="1" dirty="0" smtClean="0"/>
              <a:t>He who sits above the circle of the earth, and its inhabitants are like grasshoppers, who stretches out the heavens like a curtain…”  </a:t>
            </a:r>
            <a:r>
              <a:rPr lang="en-US" sz="3000" dirty="0" smtClean="0"/>
              <a:t>Isaiah </a:t>
            </a:r>
            <a:r>
              <a:rPr lang="en-US" sz="3000" dirty="0" smtClean="0"/>
              <a:t>40:22</a:t>
            </a:r>
            <a:r>
              <a:rPr lang="en-US" sz="3000" dirty="0" smtClean="0"/>
              <a:t> </a:t>
            </a:r>
          </a:p>
          <a:p>
            <a:endParaRPr lang="en-US" sz="3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lstStyle/>
          <a:p>
            <a:pPr algn="ctr"/>
            <a:r>
              <a:rPr lang="en-US" b="1" dirty="0" smtClean="0"/>
              <a:t>God &amp; Science</a:t>
            </a:r>
            <a:endParaRPr lang="en-US" b="1" dirty="0"/>
          </a:p>
        </p:txBody>
      </p:sp>
      <p:sp>
        <p:nvSpPr>
          <p:cNvPr id="3" name="Content Placeholder 2"/>
          <p:cNvSpPr>
            <a:spLocks noGrp="1"/>
          </p:cNvSpPr>
          <p:nvPr>
            <p:ph idx="1"/>
          </p:nvPr>
        </p:nvSpPr>
        <p:spPr>
          <a:xfrm>
            <a:off x="457200" y="2362200"/>
            <a:ext cx="8229600" cy="3962400"/>
          </a:xfrm>
        </p:spPr>
        <p:txBody>
          <a:bodyPr>
            <a:noAutofit/>
          </a:bodyPr>
          <a:lstStyle/>
          <a:p>
            <a:pPr>
              <a:buNone/>
            </a:pPr>
            <a:r>
              <a:rPr lang="en-US" sz="3000" dirty="0" smtClean="0"/>
              <a:t>	</a:t>
            </a:r>
            <a:r>
              <a:rPr lang="en-US" sz="3000" i="1" dirty="0" smtClean="0"/>
              <a:t>“</a:t>
            </a:r>
            <a:r>
              <a:rPr lang="en-US" sz="3000" i="1" dirty="0" smtClean="0"/>
              <a:t>Heaven and earth will pass away, but My words will by no means pass away.”</a:t>
            </a:r>
            <a:r>
              <a:rPr lang="en-US" sz="3000" dirty="0" smtClean="0"/>
              <a:t>  Matthew 24:35</a:t>
            </a:r>
          </a:p>
          <a:p>
            <a:pPr>
              <a:buNone/>
            </a:pPr>
            <a:r>
              <a:rPr lang="en-US" sz="3000" dirty="0" smtClean="0"/>
              <a:t> </a:t>
            </a:r>
          </a:p>
          <a:p>
            <a:endParaRPr lang="en-US" sz="3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lstStyle/>
          <a:p>
            <a:pPr algn="ctr"/>
            <a:r>
              <a:rPr lang="en-US" b="1" dirty="0" smtClean="0"/>
              <a:t>God &amp; Science</a:t>
            </a:r>
            <a:endParaRPr lang="en-US" b="1" dirty="0"/>
          </a:p>
        </p:txBody>
      </p:sp>
      <p:sp>
        <p:nvSpPr>
          <p:cNvPr id="3" name="Content Placeholder 2"/>
          <p:cNvSpPr>
            <a:spLocks noGrp="1"/>
          </p:cNvSpPr>
          <p:nvPr>
            <p:ph idx="1"/>
          </p:nvPr>
        </p:nvSpPr>
        <p:spPr>
          <a:xfrm>
            <a:off x="457200" y="2362200"/>
            <a:ext cx="8229600" cy="3962400"/>
          </a:xfrm>
        </p:spPr>
        <p:txBody>
          <a:bodyPr>
            <a:noAutofit/>
          </a:bodyPr>
          <a:lstStyle/>
          <a:p>
            <a:pPr>
              <a:buNone/>
            </a:pPr>
            <a:r>
              <a:rPr lang="en-US" sz="3000" i="1" dirty="0" smtClean="0"/>
              <a:t>	“</a:t>
            </a:r>
            <a:r>
              <a:rPr lang="en-US" sz="3000" i="1" dirty="0" smtClean="0"/>
              <a:t>The debate over origins is not a debate between the Bible and science.  It is a debate between good science and bad science!  Darwinists are practicing the bad science by ruling out intelligent causes before they look at the evidence.  Like the opponents of Galileo, they ignore observation.”  </a:t>
            </a:r>
            <a:r>
              <a:rPr lang="en-US" sz="3000" dirty="0" smtClean="0"/>
              <a:t>Anonymous Scientist</a:t>
            </a:r>
          </a:p>
          <a:p>
            <a:endParaRPr lang="en-US" sz="3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734312"/>
          </a:xfrm>
        </p:spPr>
        <p:txBody>
          <a:bodyPr>
            <a:normAutofit/>
          </a:bodyPr>
          <a:lstStyle/>
          <a:p>
            <a:pPr algn="ctr"/>
            <a:r>
              <a:rPr lang="en-US" b="1" i="1" dirty="0" smtClean="0"/>
              <a:t>Who cares?</a:t>
            </a:r>
            <a:br>
              <a:rPr lang="en-US" b="1" i="1" dirty="0" smtClean="0"/>
            </a:br>
            <a:r>
              <a:rPr lang="en-US" b="1" i="1" dirty="0" smtClean="0"/>
              <a:t>Why does it matter?</a:t>
            </a:r>
            <a:endParaRPr lang="en-US" b="1" i="1" dirty="0"/>
          </a:p>
        </p:txBody>
      </p:sp>
      <p:pic>
        <p:nvPicPr>
          <p:cNvPr id="5" name="Content Placeholder 3" descr="who-cares.jpg"/>
          <p:cNvPicPr>
            <a:picLocks noGrp="1" noChangeAspect="1"/>
          </p:cNvPicPr>
          <p:nvPr>
            <p:ph idx="1"/>
          </p:nvPr>
        </p:nvPicPr>
        <p:blipFill>
          <a:blip r:embed="rId2" cstate="print"/>
          <a:stretch>
            <a:fillRect/>
          </a:stretch>
        </p:blipFill>
        <p:spPr>
          <a:xfrm>
            <a:off x="1143000" y="2567282"/>
            <a:ext cx="7315200" cy="4214518"/>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lstStyle/>
          <a:p>
            <a:pPr algn="ctr"/>
            <a:r>
              <a:rPr lang="en-US" b="1" dirty="0" smtClean="0"/>
              <a:t>God &amp; Science</a:t>
            </a:r>
            <a:endParaRPr lang="en-US" b="1" dirty="0"/>
          </a:p>
        </p:txBody>
      </p:sp>
      <p:sp>
        <p:nvSpPr>
          <p:cNvPr id="3" name="Content Placeholder 2"/>
          <p:cNvSpPr>
            <a:spLocks noGrp="1"/>
          </p:cNvSpPr>
          <p:nvPr>
            <p:ph idx="1"/>
          </p:nvPr>
        </p:nvSpPr>
        <p:spPr>
          <a:xfrm>
            <a:off x="457200" y="2362200"/>
            <a:ext cx="8229600" cy="3962400"/>
          </a:xfrm>
        </p:spPr>
        <p:txBody>
          <a:bodyPr>
            <a:noAutofit/>
          </a:bodyPr>
          <a:lstStyle/>
          <a:p>
            <a:pPr algn="ctr">
              <a:buNone/>
            </a:pPr>
            <a:r>
              <a:rPr lang="en-US" sz="3000" b="1" dirty="0" smtClean="0"/>
              <a:t>	Science is here to help us appreciate </a:t>
            </a:r>
          </a:p>
          <a:p>
            <a:pPr algn="ctr">
              <a:buNone/>
            </a:pPr>
            <a:r>
              <a:rPr lang="en-US" sz="3000" b="1" dirty="0" smtClean="0"/>
              <a:t>God’s work, not explain it all</a:t>
            </a:r>
          </a:p>
          <a:p>
            <a:pPr algn="ctr">
              <a:buNone/>
            </a:pPr>
            <a:endParaRPr lang="en-US" sz="3000" b="1" dirty="0" smtClean="0"/>
          </a:p>
          <a:p>
            <a:pPr>
              <a:buNone/>
            </a:pPr>
            <a:r>
              <a:rPr lang="en-US" sz="3000" i="1" dirty="0" smtClean="0"/>
              <a:t>	“</a:t>
            </a:r>
            <a:r>
              <a:rPr lang="en-US" sz="3000" i="1" dirty="0" smtClean="0"/>
              <a:t>It is beyond your ability to comprehend how God created these things; as you, yourself, are created to obey Him as a slave, in order to comprehend Him as a friend</a:t>
            </a:r>
            <a:r>
              <a:rPr lang="en-US" sz="3000" dirty="0" smtClean="0"/>
              <a:t>.”  St Augustine</a:t>
            </a:r>
          </a:p>
          <a:p>
            <a:pPr algn="ctr">
              <a:buNone/>
            </a:pPr>
            <a:endParaRPr lang="en-US" sz="3000" b="1" dirty="0" smtClean="0"/>
          </a:p>
          <a:p>
            <a:endParaRPr lang="en-US" sz="3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82000" cy="1429512"/>
          </a:xfrm>
        </p:spPr>
        <p:txBody>
          <a:bodyPr>
            <a:normAutofit fontScale="90000"/>
          </a:bodyPr>
          <a:lstStyle/>
          <a:p>
            <a:pPr algn="ctr"/>
            <a:r>
              <a:rPr lang="en-US" b="1" dirty="0" smtClean="0"/>
              <a:t>FACT:  Science proves the </a:t>
            </a:r>
            <a:br>
              <a:rPr lang="en-US" b="1" dirty="0" smtClean="0"/>
            </a:br>
            <a:r>
              <a:rPr lang="en-US" b="1" dirty="0" smtClean="0"/>
              <a:t>existence of a Creator.</a:t>
            </a:r>
            <a:endParaRPr lang="en-US" b="1" dirty="0"/>
          </a:p>
        </p:txBody>
      </p:sp>
      <p:sp>
        <p:nvSpPr>
          <p:cNvPr id="3" name="Content Placeholder 2"/>
          <p:cNvSpPr>
            <a:spLocks noGrp="1"/>
          </p:cNvSpPr>
          <p:nvPr>
            <p:ph idx="1"/>
          </p:nvPr>
        </p:nvSpPr>
        <p:spPr>
          <a:xfrm>
            <a:off x="457200" y="2667000"/>
            <a:ext cx="8229600" cy="3657600"/>
          </a:xfrm>
        </p:spPr>
        <p:txBody>
          <a:bodyPr/>
          <a:lstStyle/>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82000" cy="1429512"/>
          </a:xfrm>
        </p:spPr>
        <p:txBody>
          <a:bodyPr>
            <a:normAutofit fontScale="90000"/>
          </a:bodyPr>
          <a:lstStyle/>
          <a:p>
            <a:pPr algn="ctr"/>
            <a:r>
              <a:rPr lang="en-US" b="1" dirty="0" smtClean="0"/>
              <a:t>FACT:  Science proves the </a:t>
            </a:r>
            <a:br>
              <a:rPr lang="en-US" b="1" dirty="0" smtClean="0"/>
            </a:br>
            <a:r>
              <a:rPr lang="en-US" b="1" dirty="0" smtClean="0"/>
              <a:t>existence of a Creator.</a:t>
            </a:r>
            <a:endParaRPr lang="en-US" b="1" dirty="0"/>
          </a:p>
        </p:txBody>
      </p:sp>
      <p:sp>
        <p:nvSpPr>
          <p:cNvPr id="3" name="Content Placeholder 2"/>
          <p:cNvSpPr>
            <a:spLocks noGrp="1"/>
          </p:cNvSpPr>
          <p:nvPr>
            <p:ph idx="1"/>
          </p:nvPr>
        </p:nvSpPr>
        <p:spPr>
          <a:xfrm>
            <a:off x="457200" y="2667000"/>
            <a:ext cx="8229600" cy="3657600"/>
          </a:xfrm>
        </p:spPr>
        <p:txBody>
          <a:bodyPr/>
          <a:lstStyle/>
          <a:p>
            <a:pPr>
              <a:buNone/>
            </a:pPr>
            <a:r>
              <a:rPr lang="en-US" sz="3200" i="1" dirty="0" smtClean="0"/>
              <a:t>	"</a:t>
            </a:r>
            <a:r>
              <a:rPr lang="en-US" sz="3200" i="1" dirty="0" smtClean="0"/>
              <a:t>What we have found is evidence for the birth of the universe...It's like looking at God." </a:t>
            </a:r>
            <a:r>
              <a:rPr lang="en-US" sz="3200" dirty="0" smtClean="0"/>
              <a:t> George Smoot, project leader of Big Bang Discovery Team</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82000" cy="1429512"/>
          </a:xfrm>
        </p:spPr>
        <p:txBody>
          <a:bodyPr>
            <a:normAutofit fontScale="90000"/>
          </a:bodyPr>
          <a:lstStyle/>
          <a:p>
            <a:pPr algn="ctr"/>
            <a:r>
              <a:rPr lang="en-US" b="1" dirty="0" smtClean="0"/>
              <a:t>FACT:  Science proves the </a:t>
            </a:r>
            <a:br>
              <a:rPr lang="en-US" b="1" dirty="0" smtClean="0"/>
            </a:br>
            <a:r>
              <a:rPr lang="en-US" b="1" dirty="0" smtClean="0"/>
              <a:t>existence of a Creator.</a:t>
            </a:r>
            <a:endParaRPr lang="en-US" b="1" dirty="0"/>
          </a:p>
        </p:txBody>
      </p:sp>
      <p:sp>
        <p:nvSpPr>
          <p:cNvPr id="3" name="Content Placeholder 2"/>
          <p:cNvSpPr>
            <a:spLocks noGrp="1"/>
          </p:cNvSpPr>
          <p:nvPr>
            <p:ph idx="1"/>
          </p:nvPr>
        </p:nvSpPr>
        <p:spPr>
          <a:xfrm>
            <a:off x="457200" y="2667000"/>
            <a:ext cx="8229600" cy="3657600"/>
          </a:xfrm>
        </p:spPr>
        <p:txBody>
          <a:bodyPr/>
          <a:lstStyle/>
          <a:p>
            <a:pPr hangingPunct="0">
              <a:buNone/>
            </a:pPr>
            <a:r>
              <a:rPr lang="en-US" sz="3200" i="1" dirty="0" smtClean="0"/>
              <a:t>	“</a:t>
            </a:r>
            <a:r>
              <a:rPr lang="en-US" sz="3200" i="1" dirty="0" smtClean="0"/>
              <a:t>By the word of the LORD the heavens were made and all the host of them by the breath of His mouth” </a:t>
            </a:r>
            <a:r>
              <a:rPr lang="en-US" sz="3200" dirty="0" smtClean="0"/>
              <a:t> Psalm 33:6</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82000" cy="1429512"/>
          </a:xfrm>
        </p:spPr>
        <p:txBody>
          <a:bodyPr>
            <a:normAutofit fontScale="90000"/>
          </a:bodyPr>
          <a:lstStyle/>
          <a:p>
            <a:pPr algn="ctr"/>
            <a:r>
              <a:rPr lang="en-US" b="1" dirty="0" smtClean="0"/>
              <a:t>FACT:  Science proves the </a:t>
            </a:r>
            <a:br>
              <a:rPr lang="en-US" b="1" dirty="0" smtClean="0"/>
            </a:br>
            <a:r>
              <a:rPr lang="en-US" b="1" dirty="0" smtClean="0"/>
              <a:t>existence of a Creator.</a:t>
            </a:r>
            <a:endParaRPr lang="en-US" b="1" dirty="0"/>
          </a:p>
        </p:txBody>
      </p:sp>
      <p:sp>
        <p:nvSpPr>
          <p:cNvPr id="3" name="Content Placeholder 2"/>
          <p:cNvSpPr>
            <a:spLocks noGrp="1"/>
          </p:cNvSpPr>
          <p:nvPr>
            <p:ph idx="1"/>
          </p:nvPr>
        </p:nvSpPr>
        <p:spPr>
          <a:xfrm>
            <a:off x="304800" y="2667000"/>
            <a:ext cx="8610600" cy="3657600"/>
          </a:xfrm>
        </p:spPr>
        <p:txBody>
          <a:bodyPr>
            <a:normAutofit/>
          </a:bodyPr>
          <a:lstStyle/>
          <a:p>
            <a:pPr>
              <a:buNone/>
            </a:pPr>
            <a:r>
              <a:rPr lang="en-US" sz="3000" i="1" dirty="0" smtClean="0"/>
              <a:t>	“Now </a:t>
            </a:r>
            <a:r>
              <a:rPr lang="en-US" sz="3000" i="1" dirty="0" smtClean="0"/>
              <a:t>Mount Sinai was completely in smoke, because the LORD descended upon it in fire. Its smoke ascended like the smoke of a furnace, and the whole mountain quaked greatly.  And when the blast of the trumpet sounded long and became louder and louder, Moses spoke, and God answered him by voice</a:t>
            </a:r>
            <a:r>
              <a:rPr lang="en-US" sz="3000" i="1" dirty="0" smtClean="0"/>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82000" cy="1429512"/>
          </a:xfrm>
        </p:spPr>
        <p:txBody>
          <a:bodyPr>
            <a:normAutofit fontScale="90000"/>
          </a:bodyPr>
          <a:lstStyle/>
          <a:p>
            <a:pPr algn="ctr"/>
            <a:r>
              <a:rPr lang="en-US" b="1" dirty="0" smtClean="0"/>
              <a:t>FACT:  Science proves the </a:t>
            </a:r>
            <a:br>
              <a:rPr lang="en-US" b="1" dirty="0" smtClean="0"/>
            </a:br>
            <a:r>
              <a:rPr lang="en-US" b="1" dirty="0" smtClean="0"/>
              <a:t>existence of a Creator.</a:t>
            </a:r>
            <a:endParaRPr lang="en-US" b="1" dirty="0"/>
          </a:p>
        </p:txBody>
      </p:sp>
      <p:sp>
        <p:nvSpPr>
          <p:cNvPr id="3" name="Content Placeholder 2"/>
          <p:cNvSpPr>
            <a:spLocks noGrp="1"/>
          </p:cNvSpPr>
          <p:nvPr>
            <p:ph idx="1"/>
          </p:nvPr>
        </p:nvSpPr>
        <p:spPr>
          <a:xfrm>
            <a:off x="304800" y="2667000"/>
            <a:ext cx="8610600" cy="3657600"/>
          </a:xfrm>
        </p:spPr>
        <p:txBody>
          <a:bodyPr>
            <a:normAutofit/>
          </a:bodyPr>
          <a:lstStyle/>
          <a:p>
            <a:pPr hangingPunct="0">
              <a:buNone/>
            </a:pPr>
            <a:r>
              <a:rPr lang="en-US" sz="3000" i="1" dirty="0" smtClean="0"/>
              <a:t>	</a:t>
            </a:r>
            <a:r>
              <a:rPr lang="en-US" sz="3000" i="1" u="sng" dirty="0" smtClean="0"/>
              <a:t>Now </a:t>
            </a:r>
            <a:r>
              <a:rPr lang="en-US" sz="3000" i="1" u="sng" dirty="0" smtClean="0"/>
              <a:t>all the people witnessed the </a:t>
            </a:r>
            <a:r>
              <a:rPr lang="en-US" sz="3000" i="1" u="sng" dirty="0" err="1" smtClean="0"/>
              <a:t>thunderings</a:t>
            </a:r>
            <a:r>
              <a:rPr lang="en-US" sz="3000" i="1" u="sng" dirty="0" smtClean="0"/>
              <a:t>, the lightning flashes, the sound of the trumpet, and the mountain smoking</a:t>
            </a:r>
            <a:r>
              <a:rPr lang="en-US" sz="3000" i="1" dirty="0" smtClean="0"/>
              <a:t>; and when the people saw it, they trembled and stood afar of</a:t>
            </a:r>
            <a:r>
              <a:rPr lang="en-US" sz="3000" i="1" u="sng" dirty="0" smtClean="0"/>
              <a:t>f</a:t>
            </a:r>
            <a:r>
              <a:rPr lang="en-US" sz="3000" i="1" dirty="0" smtClean="0"/>
              <a:t>.  Then they said to Moses, “You speak with us, and we will hear; but let not God speak with us, lest we die.”</a:t>
            </a:r>
            <a:r>
              <a:rPr lang="en-US" sz="3000" dirty="0" smtClean="0"/>
              <a:t>  Exodus 19:18-19, 20:18-19</a:t>
            </a:r>
            <a:endParaRPr lang="en-US" sz="3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04088"/>
            <a:ext cx="8610600" cy="1143000"/>
          </a:xfrm>
        </p:spPr>
        <p:txBody>
          <a:bodyPr>
            <a:normAutofit/>
          </a:bodyPr>
          <a:lstStyle/>
          <a:p>
            <a:pPr algn="ctr"/>
            <a:r>
              <a:rPr lang="en-US" b="1" i="1" dirty="0" smtClean="0"/>
              <a:t>Why is Creation such a big deal?</a:t>
            </a:r>
            <a:endParaRPr lang="en-US" b="1" i="1" dirty="0"/>
          </a:p>
        </p:txBody>
      </p:sp>
      <p:sp>
        <p:nvSpPr>
          <p:cNvPr id="3" name="Content Placeholder 2"/>
          <p:cNvSpPr>
            <a:spLocks noGrp="1"/>
          </p:cNvSpPr>
          <p:nvPr>
            <p:ph idx="1"/>
          </p:nvPr>
        </p:nvSpPr>
        <p:spPr>
          <a:xfrm>
            <a:off x="457200" y="2362200"/>
            <a:ext cx="8229600" cy="3962400"/>
          </a:xfrm>
        </p:spPr>
        <p:txBody>
          <a:bodyPr/>
          <a:lstStyle/>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04088"/>
            <a:ext cx="8610600" cy="1143000"/>
          </a:xfrm>
        </p:spPr>
        <p:txBody>
          <a:bodyPr>
            <a:normAutofit/>
          </a:bodyPr>
          <a:lstStyle/>
          <a:p>
            <a:pPr algn="ctr"/>
            <a:r>
              <a:rPr lang="en-US" b="1" i="1" dirty="0" smtClean="0"/>
              <a:t>Why is Creation such a big deal?</a:t>
            </a:r>
            <a:endParaRPr lang="en-US" b="1" i="1" dirty="0"/>
          </a:p>
        </p:txBody>
      </p:sp>
      <p:sp>
        <p:nvSpPr>
          <p:cNvPr id="3" name="Content Placeholder 2"/>
          <p:cNvSpPr>
            <a:spLocks noGrp="1"/>
          </p:cNvSpPr>
          <p:nvPr>
            <p:ph idx="1"/>
          </p:nvPr>
        </p:nvSpPr>
        <p:spPr>
          <a:xfrm>
            <a:off x="457200" y="2362200"/>
            <a:ext cx="8229600" cy="3962400"/>
          </a:xfrm>
        </p:spPr>
        <p:txBody>
          <a:bodyPr/>
          <a:lstStyle/>
          <a:p>
            <a:pPr algn="ctr" hangingPunct="0">
              <a:buNone/>
            </a:pPr>
            <a:r>
              <a:rPr lang="en-US" sz="3200" b="1" dirty="0" smtClean="0"/>
              <a:t>	If </a:t>
            </a:r>
            <a:r>
              <a:rPr lang="en-US" sz="3200" b="1" dirty="0" smtClean="0"/>
              <a:t>we don’t need a Creator, </a:t>
            </a:r>
            <a:endParaRPr lang="en-US" sz="3200" b="1" dirty="0" smtClean="0"/>
          </a:p>
          <a:p>
            <a:pPr algn="ctr" hangingPunct="0">
              <a:buNone/>
            </a:pPr>
            <a:r>
              <a:rPr lang="en-US" sz="3200" b="1" dirty="0" smtClean="0"/>
              <a:t>	</a:t>
            </a:r>
            <a:r>
              <a:rPr lang="en-US" sz="3200" b="1" dirty="0" smtClean="0"/>
              <a:t>then </a:t>
            </a:r>
            <a:r>
              <a:rPr lang="en-US" sz="3200" b="1" dirty="0" smtClean="0"/>
              <a:t>we also don’t need a Savior</a:t>
            </a:r>
            <a:r>
              <a:rPr lang="en-US" sz="3200" b="1" dirty="0" smtClean="0"/>
              <a:t>.</a:t>
            </a:r>
          </a:p>
          <a:p>
            <a:pPr algn="ctr" hangingPunct="0">
              <a:buNone/>
            </a:pPr>
            <a:endParaRPr lang="en-US" sz="3200" b="1" dirty="0" smtClean="0"/>
          </a:p>
          <a:p>
            <a:pPr algn="ctr" hangingPunct="0">
              <a:buNone/>
            </a:pPr>
            <a:endParaRPr lang="en-US" sz="3200" b="1"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04088"/>
            <a:ext cx="8610600" cy="1143000"/>
          </a:xfrm>
        </p:spPr>
        <p:txBody>
          <a:bodyPr>
            <a:normAutofit/>
          </a:bodyPr>
          <a:lstStyle/>
          <a:p>
            <a:pPr algn="ctr"/>
            <a:r>
              <a:rPr lang="en-US" b="1" i="1" dirty="0" smtClean="0"/>
              <a:t>Why is Creation such a big deal?</a:t>
            </a:r>
            <a:endParaRPr lang="en-US" b="1" i="1" dirty="0"/>
          </a:p>
        </p:txBody>
      </p:sp>
      <p:sp>
        <p:nvSpPr>
          <p:cNvPr id="3" name="Content Placeholder 2"/>
          <p:cNvSpPr>
            <a:spLocks noGrp="1"/>
          </p:cNvSpPr>
          <p:nvPr>
            <p:ph idx="1"/>
          </p:nvPr>
        </p:nvSpPr>
        <p:spPr>
          <a:xfrm>
            <a:off x="457200" y="2362200"/>
            <a:ext cx="8229600" cy="3962400"/>
          </a:xfrm>
        </p:spPr>
        <p:txBody>
          <a:bodyPr/>
          <a:lstStyle/>
          <a:p>
            <a:pPr algn="ctr" hangingPunct="0">
              <a:buNone/>
            </a:pPr>
            <a:r>
              <a:rPr lang="en-US" sz="3200" b="1" dirty="0" smtClean="0"/>
              <a:t>	If </a:t>
            </a:r>
            <a:r>
              <a:rPr lang="en-US" sz="3200" b="1" dirty="0" smtClean="0"/>
              <a:t>we don’t need a Creator, </a:t>
            </a:r>
            <a:endParaRPr lang="en-US" sz="3200" b="1" dirty="0" smtClean="0"/>
          </a:p>
          <a:p>
            <a:pPr algn="ctr" hangingPunct="0">
              <a:buNone/>
            </a:pPr>
            <a:r>
              <a:rPr lang="en-US" sz="3200" b="1" dirty="0" smtClean="0"/>
              <a:t>	</a:t>
            </a:r>
            <a:r>
              <a:rPr lang="en-US" sz="3200" b="1" dirty="0" smtClean="0"/>
              <a:t>then </a:t>
            </a:r>
            <a:r>
              <a:rPr lang="en-US" sz="3200" b="1" dirty="0" smtClean="0"/>
              <a:t>we also don’t need a Savior</a:t>
            </a:r>
            <a:r>
              <a:rPr lang="en-US" sz="3200" b="1" dirty="0" smtClean="0"/>
              <a:t>.</a:t>
            </a:r>
          </a:p>
          <a:p>
            <a:pPr algn="ctr" hangingPunct="0">
              <a:buNone/>
            </a:pPr>
            <a:endParaRPr lang="en-US" sz="3200" b="1" dirty="0" smtClean="0"/>
          </a:p>
          <a:p>
            <a:pPr hangingPunct="0">
              <a:buNone/>
            </a:pPr>
            <a:r>
              <a:rPr lang="en-US" sz="3000" i="1" dirty="0" smtClean="0"/>
              <a:t>	“</a:t>
            </a:r>
            <a:r>
              <a:rPr lang="en-US" sz="3000" i="1" dirty="0" smtClean="0"/>
              <a:t>For by Him all things were created that are in heaven and that are on earth, visible and invisible… All things were created through Him and for Him.” </a:t>
            </a:r>
            <a:r>
              <a:rPr lang="en-US" sz="3000" dirty="0" smtClean="0"/>
              <a:t> Colossians 1:16</a:t>
            </a:r>
          </a:p>
          <a:p>
            <a:pPr algn="ctr" hangingPunct="0">
              <a:buNone/>
            </a:pPr>
            <a:endParaRPr lang="en-US" sz="3200" b="1"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pPr algn="ctr"/>
            <a:r>
              <a:rPr lang="en-US" b="1" dirty="0" smtClean="0"/>
              <a:t>FACT:  Evolution is just a </a:t>
            </a:r>
            <a:r>
              <a:rPr lang="en-US" b="1" i="1" u="sng" dirty="0" smtClean="0"/>
              <a:t>THEORY</a:t>
            </a:r>
            <a:endParaRPr lang="en-US" b="1" i="1" u="sng" dirty="0" smtClean="0"/>
          </a:p>
        </p:txBody>
      </p:sp>
      <p:sp>
        <p:nvSpPr>
          <p:cNvPr id="3" name="Content Placeholder 2"/>
          <p:cNvSpPr>
            <a:spLocks noGrp="1"/>
          </p:cNvSpPr>
          <p:nvPr>
            <p:ph idx="1"/>
          </p:nvPr>
        </p:nvSpPr>
        <p:spPr>
          <a:xfrm>
            <a:off x="457200" y="2133600"/>
            <a:ext cx="8534400" cy="4191000"/>
          </a:xfrm>
        </p:spPr>
        <p:txBody>
          <a:bodyPr>
            <a:normAutofit/>
          </a:bodyPr>
          <a:lstStyle/>
          <a:p>
            <a:pPr marL="514350" indent="-514350">
              <a:buNone/>
            </a:pPr>
            <a:endParaRPr lang="en-US" sz="3000" dirty="0" smtClean="0"/>
          </a:p>
          <a:p>
            <a:pPr marL="514350" indent="-514350">
              <a:buFont typeface="+mj-lt"/>
              <a:buAutoNum type="arabicPeriod"/>
            </a:pPr>
            <a:endParaRPr lang="en-US" sz="3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pPr algn="ctr"/>
            <a:r>
              <a:rPr lang="en-US" b="1" dirty="0" smtClean="0"/>
              <a:t>FACT:  Evolution is just a </a:t>
            </a:r>
            <a:r>
              <a:rPr lang="en-US" b="1" i="1" u="sng" dirty="0" smtClean="0"/>
              <a:t>THEORY</a:t>
            </a:r>
            <a:endParaRPr lang="en-US" b="1" i="1" u="sng" dirty="0" smtClean="0"/>
          </a:p>
        </p:txBody>
      </p:sp>
      <p:sp>
        <p:nvSpPr>
          <p:cNvPr id="3" name="Content Placeholder 2"/>
          <p:cNvSpPr>
            <a:spLocks noGrp="1"/>
          </p:cNvSpPr>
          <p:nvPr>
            <p:ph idx="1"/>
          </p:nvPr>
        </p:nvSpPr>
        <p:spPr>
          <a:xfrm>
            <a:off x="457200" y="2133600"/>
            <a:ext cx="8534400" cy="4191000"/>
          </a:xfrm>
        </p:spPr>
        <p:txBody>
          <a:bodyPr>
            <a:normAutofit/>
          </a:bodyPr>
          <a:lstStyle/>
          <a:p>
            <a:pPr marL="514350" indent="-514350">
              <a:buFont typeface="+mj-lt"/>
              <a:buAutoNum type="arabicPeriod"/>
            </a:pPr>
            <a:endParaRPr lang="en-US" sz="3000" b="1" dirty="0" smtClean="0"/>
          </a:p>
          <a:p>
            <a:pPr marL="514350" indent="-514350" algn="ctr">
              <a:buNone/>
            </a:pPr>
            <a:r>
              <a:rPr lang="en-US" sz="3200" b="1" dirty="0" smtClean="0"/>
              <a:t>Evolution is </a:t>
            </a:r>
            <a:r>
              <a:rPr lang="en-US" sz="3200" b="1" i="1" dirty="0" smtClean="0"/>
              <a:t>speculation</a:t>
            </a:r>
            <a:endParaRPr lang="en-US" sz="3200" b="1" dirty="0" smtClean="0"/>
          </a:p>
          <a:p>
            <a:pPr marL="514350" indent="-514350" algn="ctr">
              <a:buNone/>
            </a:pPr>
            <a:r>
              <a:rPr lang="en-US" sz="3200" b="1" dirty="0" smtClean="0"/>
              <a:t>Creation is </a:t>
            </a:r>
            <a:r>
              <a:rPr lang="en-US" sz="3200" b="1" i="1" dirty="0" smtClean="0"/>
              <a:t>revelation</a:t>
            </a:r>
            <a:endParaRPr lang="en-US" sz="3200" b="1" dirty="0" smtClean="0"/>
          </a:p>
          <a:p>
            <a:pPr marL="514350" indent="-514350">
              <a:buNone/>
            </a:pPr>
            <a:endParaRPr lang="en-US" sz="3000" dirty="0" smtClean="0"/>
          </a:p>
          <a:p>
            <a:pPr marL="514350" indent="-514350">
              <a:buFont typeface="+mj-lt"/>
              <a:buAutoNum type="arabicPeriod"/>
            </a:pPr>
            <a:endParaRPr lang="en-US" sz="3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pPr algn="ctr"/>
            <a:r>
              <a:rPr lang="en-US" b="1" dirty="0" smtClean="0"/>
              <a:t>FACT:  Evolution is just a </a:t>
            </a:r>
            <a:r>
              <a:rPr lang="en-US" b="1" i="1" u="sng" dirty="0" smtClean="0"/>
              <a:t>THEORY</a:t>
            </a:r>
            <a:endParaRPr lang="en-US" b="1" i="1" u="sng" dirty="0" smtClean="0"/>
          </a:p>
        </p:txBody>
      </p:sp>
      <p:sp>
        <p:nvSpPr>
          <p:cNvPr id="3" name="Content Placeholder 2"/>
          <p:cNvSpPr>
            <a:spLocks noGrp="1"/>
          </p:cNvSpPr>
          <p:nvPr>
            <p:ph idx="1"/>
          </p:nvPr>
        </p:nvSpPr>
        <p:spPr>
          <a:xfrm>
            <a:off x="0" y="2133600"/>
            <a:ext cx="8991600" cy="4419600"/>
          </a:xfrm>
        </p:spPr>
        <p:txBody>
          <a:bodyPr>
            <a:normAutofit/>
          </a:bodyPr>
          <a:lstStyle/>
          <a:p>
            <a:pPr marL="514350" indent="-514350">
              <a:buNone/>
            </a:pPr>
            <a:r>
              <a:rPr lang="en-US" sz="3000" i="1" dirty="0" smtClean="0"/>
              <a:t>	“</a:t>
            </a:r>
            <a:r>
              <a:rPr lang="en-US" sz="3000" i="1" dirty="0" smtClean="0"/>
              <a:t>When it comes to the origin of life on earth, there are only 2 possibilities: creation and spontaneous generation – there is no other possible way.  Spontaneous generation was disproved over 100 years ago – so that leads to only one conclusion, that of supernatural creation.  </a:t>
            </a:r>
            <a:r>
              <a:rPr lang="en-US" sz="3000" b="1" i="1" dirty="0" smtClean="0"/>
              <a:t>We can’t believe that for philosophical reasons so we choose to believe the impossible</a:t>
            </a:r>
            <a:r>
              <a:rPr lang="en-US" sz="3000" i="1" dirty="0" smtClean="0"/>
              <a:t> – that life arose spontaneously, by chance.”  </a:t>
            </a:r>
            <a:r>
              <a:rPr lang="en-US" sz="3000" dirty="0" smtClean="0"/>
              <a:t>Anonymous Scientist</a:t>
            </a:r>
          </a:p>
          <a:p>
            <a:pPr marL="514350" indent="-514350">
              <a:buNone/>
            </a:pPr>
            <a:endParaRPr lang="en-US" sz="3000" dirty="0" smtClean="0"/>
          </a:p>
          <a:p>
            <a:pPr marL="514350" indent="-514350">
              <a:buFont typeface="+mj-lt"/>
              <a:buAutoNum type="arabicPeriod"/>
            </a:pPr>
            <a:endParaRPr lang="en-US" sz="3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b="1" dirty="0" smtClean="0"/>
              <a:t>Other Theories about Creation</a:t>
            </a:r>
            <a:endParaRPr lang="en-US" b="1" dirty="0"/>
          </a:p>
        </p:txBody>
      </p:sp>
      <p:sp>
        <p:nvSpPr>
          <p:cNvPr id="3" name="Content Placeholder 2"/>
          <p:cNvSpPr>
            <a:spLocks noGrp="1"/>
          </p:cNvSpPr>
          <p:nvPr>
            <p:ph idx="1"/>
          </p:nvPr>
        </p:nvSpPr>
        <p:spPr>
          <a:xfrm>
            <a:off x="457200" y="2133600"/>
            <a:ext cx="8534400" cy="4191000"/>
          </a:xfrm>
        </p:spPr>
        <p:txBody>
          <a:bodyPr>
            <a:normAutofit/>
          </a:bodyPr>
          <a:lstStyle/>
          <a:p>
            <a:pPr marL="514350" indent="-514350">
              <a:buFont typeface="+mj-lt"/>
              <a:buAutoNum type="arabicPeriod"/>
            </a:pPr>
            <a:endParaRPr lang="en-US" sz="3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b="1" dirty="0" smtClean="0"/>
              <a:t>Other Theories about Creation</a:t>
            </a:r>
            <a:endParaRPr lang="en-US" b="1" dirty="0"/>
          </a:p>
        </p:txBody>
      </p:sp>
      <p:sp>
        <p:nvSpPr>
          <p:cNvPr id="3" name="Content Placeholder 2"/>
          <p:cNvSpPr>
            <a:spLocks noGrp="1"/>
          </p:cNvSpPr>
          <p:nvPr>
            <p:ph idx="1"/>
          </p:nvPr>
        </p:nvSpPr>
        <p:spPr>
          <a:xfrm>
            <a:off x="457200" y="2133600"/>
            <a:ext cx="8534400" cy="4191000"/>
          </a:xfrm>
        </p:spPr>
        <p:txBody>
          <a:bodyPr>
            <a:normAutofit/>
          </a:bodyPr>
          <a:lstStyle/>
          <a:p>
            <a:pPr marL="514350" indent="-514350">
              <a:buFont typeface="+mj-lt"/>
              <a:buAutoNum type="arabicPeriod"/>
            </a:pPr>
            <a:r>
              <a:rPr lang="en-US" sz="3000" b="1" dirty="0" smtClean="0"/>
              <a:t>God created everything in six 24 hour days [young earth</a:t>
            </a:r>
            <a:r>
              <a:rPr lang="en-US" sz="3000" b="1" dirty="0" smtClean="0"/>
              <a:t>]</a:t>
            </a:r>
            <a:endParaRPr lang="en-US" sz="3000" dirty="0" smtClean="0"/>
          </a:p>
          <a:p>
            <a:pPr marL="514350" indent="-514350">
              <a:buFont typeface="+mj-lt"/>
              <a:buAutoNum type="arabicPeriod"/>
            </a:pPr>
            <a:endParaRPr lang="en-US" sz="3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b="1" dirty="0" smtClean="0"/>
              <a:t>Other Theories about Creation</a:t>
            </a:r>
            <a:endParaRPr lang="en-US" b="1" dirty="0"/>
          </a:p>
        </p:txBody>
      </p:sp>
      <p:sp>
        <p:nvSpPr>
          <p:cNvPr id="3" name="Content Placeholder 2"/>
          <p:cNvSpPr>
            <a:spLocks noGrp="1"/>
          </p:cNvSpPr>
          <p:nvPr>
            <p:ph idx="1"/>
          </p:nvPr>
        </p:nvSpPr>
        <p:spPr>
          <a:xfrm>
            <a:off x="457200" y="2133600"/>
            <a:ext cx="8534400" cy="4191000"/>
          </a:xfrm>
        </p:spPr>
        <p:txBody>
          <a:bodyPr>
            <a:normAutofit/>
          </a:bodyPr>
          <a:lstStyle/>
          <a:p>
            <a:pPr marL="514350" indent="-514350">
              <a:buFont typeface="+mj-lt"/>
              <a:buAutoNum type="arabicPeriod"/>
            </a:pPr>
            <a:r>
              <a:rPr lang="en-US" sz="3000" b="1" dirty="0" smtClean="0"/>
              <a:t>God created everything in six 24 hour days [young earth</a:t>
            </a:r>
            <a:r>
              <a:rPr lang="en-US" sz="3000" b="1" dirty="0" smtClean="0"/>
              <a:t>]</a:t>
            </a:r>
            <a:endParaRPr lang="en-US" sz="3000" dirty="0" smtClean="0"/>
          </a:p>
          <a:p>
            <a:pPr marL="514350" indent="-514350">
              <a:buFont typeface="+mj-lt"/>
              <a:buAutoNum type="arabicPeriod"/>
            </a:pPr>
            <a:endParaRPr lang="en-US" sz="3000" dirty="0" smtClean="0"/>
          </a:p>
        </p:txBody>
      </p:sp>
      <p:sp>
        <p:nvSpPr>
          <p:cNvPr id="6" name="TextBox 5"/>
          <p:cNvSpPr txBox="1"/>
          <p:nvPr/>
        </p:nvSpPr>
        <p:spPr>
          <a:xfrm rot="19673824">
            <a:off x="2665594" y="2757870"/>
            <a:ext cx="3767527" cy="1938992"/>
          </a:xfrm>
          <a:prstGeom prst="rect">
            <a:avLst/>
          </a:prstGeom>
          <a:noFill/>
        </p:spPr>
        <p:txBody>
          <a:bodyPr wrap="square" rtlCol="0">
            <a:spAutoFit/>
          </a:bodyPr>
          <a:lstStyle/>
          <a:p>
            <a:r>
              <a:rPr lang="en-US" sz="12000" dirty="0" smtClean="0">
                <a:solidFill>
                  <a:srgbClr val="FF0000"/>
                </a:solidFill>
                <a:latin typeface="Impact" pitchFamily="34" charset="0"/>
              </a:rPr>
              <a:t>FALSE</a:t>
            </a:r>
            <a:endParaRPr lang="en-US" sz="12000" dirty="0">
              <a:solidFill>
                <a:srgbClr val="FF0000"/>
              </a:solidFill>
              <a:latin typeface="Impact"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b="1" dirty="0" smtClean="0"/>
              <a:t>Other Theories about Creation</a:t>
            </a:r>
            <a:endParaRPr lang="en-US" b="1" dirty="0"/>
          </a:p>
        </p:txBody>
      </p:sp>
      <p:sp>
        <p:nvSpPr>
          <p:cNvPr id="3" name="Content Placeholder 2"/>
          <p:cNvSpPr>
            <a:spLocks noGrp="1"/>
          </p:cNvSpPr>
          <p:nvPr>
            <p:ph idx="1"/>
          </p:nvPr>
        </p:nvSpPr>
        <p:spPr>
          <a:xfrm>
            <a:off x="457200" y="2133600"/>
            <a:ext cx="8534400" cy="4191000"/>
          </a:xfrm>
        </p:spPr>
        <p:txBody>
          <a:bodyPr>
            <a:normAutofit/>
          </a:bodyPr>
          <a:lstStyle/>
          <a:p>
            <a:pPr marL="514350" indent="-514350">
              <a:buFont typeface="+mj-lt"/>
              <a:buAutoNum type="arabicPeriod" startAt="2"/>
            </a:pPr>
            <a:r>
              <a:rPr lang="en-US" sz="3000" b="1" dirty="0" smtClean="0"/>
              <a:t>God created everything </a:t>
            </a:r>
            <a:r>
              <a:rPr lang="en-US" sz="3000" b="1" dirty="0" smtClean="0"/>
              <a:t>using evolution [theistic evolution]</a:t>
            </a:r>
            <a:endParaRPr lang="en-US" sz="3000" dirty="0" smtClean="0"/>
          </a:p>
          <a:p>
            <a:pPr marL="514350" indent="-514350">
              <a:buFont typeface="+mj-lt"/>
              <a:buAutoNum type="arabicPeriod"/>
            </a:pPr>
            <a:endParaRPr lang="en-US" sz="30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547</TotalTime>
  <Words>207</Words>
  <Application>Microsoft Office PowerPoint</Application>
  <PresentationFormat>On-screen Show (4:3)</PresentationFormat>
  <Paragraphs>67</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Flow</vt:lpstr>
      <vt:lpstr>Where did we come from?</vt:lpstr>
      <vt:lpstr>Who cares? Why does it matter?</vt:lpstr>
      <vt:lpstr>FACT:  Evolution is just a THEORY</vt:lpstr>
      <vt:lpstr>FACT:  Evolution is just a THEORY</vt:lpstr>
      <vt:lpstr>FACT:  Evolution is just a THEORY</vt:lpstr>
      <vt:lpstr>Other Theories about Creation</vt:lpstr>
      <vt:lpstr>Other Theories about Creation</vt:lpstr>
      <vt:lpstr>Other Theories about Creation</vt:lpstr>
      <vt:lpstr>Other Theories about Creation</vt:lpstr>
      <vt:lpstr>Other Theories about Creation</vt:lpstr>
      <vt:lpstr>Slide 11</vt:lpstr>
      <vt:lpstr>Other Theories about Creation</vt:lpstr>
      <vt:lpstr>Other Theories about Creation</vt:lpstr>
      <vt:lpstr>Orthodox  View God created everything from nothing  in six unknown periods of time.</vt:lpstr>
      <vt:lpstr>Orthodox  View God created everything from nothing  in six unknown periods of time.</vt:lpstr>
      <vt:lpstr>God &amp; Science</vt:lpstr>
      <vt:lpstr>God &amp; Science</vt:lpstr>
      <vt:lpstr>God &amp; Science</vt:lpstr>
      <vt:lpstr>God &amp; Science</vt:lpstr>
      <vt:lpstr>God &amp; Science</vt:lpstr>
      <vt:lpstr>FACT:  Science proves the  existence of a Creator.</vt:lpstr>
      <vt:lpstr>FACT:  Science proves the  existence of a Creator.</vt:lpstr>
      <vt:lpstr>FACT:  Science proves the  existence of a Creator.</vt:lpstr>
      <vt:lpstr>FACT:  Science proves the  existence of a Creator.</vt:lpstr>
      <vt:lpstr>FACT:  Science proves the  existence of a Creator.</vt:lpstr>
      <vt:lpstr>Why is Creation such a big deal?</vt:lpstr>
      <vt:lpstr>Why is Creation such a big deal?</vt:lpstr>
      <vt:lpstr>Why is Creation such a big deal?</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 to Basics</dc:title>
  <dc:creator>franthony</dc:creator>
  <cp:lastModifiedBy>franthony</cp:lastModifiedBy>
  <cp:revision>56</cp:revision>
  <dcterms:created xsi:type="dcterms:W3CDTF">2010-08-08T03:05:36Z</dcterms:created>
  <dcterms:modified xsi:type="dcterms:W3CDTF">2010-08-15T12:03:40Z</dcterms:modified>
</cp:coreProperties>
</file>