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77" r:id="rId5"/>
    <p:sldId id="289" r:id="rId6"/>
    <p:sldId id="319" r:id="rId7"/>
    <p:sldId id="330" r:id="rId8"/>
    <p:sldId id="320" r:id="rId9"/>
    <p:sldId id="331" r:id="rId10"/>
    <p:sldId id="332" r:id="rId11"/>
    <p:sldId id="333" r:id="rId12"/>
    <p:sldId id="334" r:id="rId13"/>
    <p:sldId id="325" r:id="rId14"/>
    <p:sldId id="326" r:id="rId15"/>
    <p:sldId id="335" r:id="rId16"/>
    <p:sldId id="327" r:id="rId17"/>
    <p:sldId id="342" r:id="rId18"/>
    <p:sldId id="336" r:id="rId19"/>
    <p:sldId id="337" r:id="rId20"/>
    <p:sldId id="338" r:id="rId21"/>
    <p:sldId id="339" r:id="rId22"/>
    <p:sldId id="340" r:id="rId23"/>
    <p:sldId id="34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58023"/>
    <a:srgbClr val="480000"/>
    <a:srgbClr val="99CCFF"/>
    <a:srgbClr val="FFFF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5B626-9074-40F9-8B9A-1D0844EF0C1D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CAE87-8C1A-4519-A70D-D2E53F529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7031C-F503-4FB4-8641-F9F61C85912A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57D10-5958-44B1-BF27-E0743AF1B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00800"/>
            <a:ext cx="19812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162800" y="6515100"/>
            <a:ext cx="1839913" cy="244475"/>
          </a:xfrm>
        </p:spPr>
        <p:txBody>
          <a:bodyPr/>
          <a:lstStyle>
            <a:lvl1pPr>
              <a:defRPr b="0" i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8600" y="6400800"/>
            <a:ext cx="381000" cy="244475"/>
          </a:xfrm>
        </p:spPr>
        <p:txBody>
          <a:bodyPr/>
          <a:lstStyle>
            <a:lvl1pPr>
              <a:defRPr sz="1200"/>
            </a:lvl1pPr>
          </a:lstStyle>
          <a:p>
            <a:fld id="{BC0F49DD-2817-4D3F-834F-6A85452CA9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5638800" y="5791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8382000" cy="942975"/>
          </a:xfrm>
          <a:effectLst>
            <a:outerShdw dist="28398" dir="1593903" algn="ctr" rotWithShape="0">
              <a:srgbClr val="FFFFFF">
                <a:alpha val="50000"/>
              </a:srgbClr>
            </a:outerShdw>
          </a:effectLst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10000"/>
            <a:ext cx="8229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0C4227-2D90-40AD-A4A4-C590427A4C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381000"/>
            <a:ext cx="2047875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91225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1BF747-0807-4032-BCAC-DE11C78B52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191500" cy="51816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629400" y="654843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48438"/>
            <a:ext cx="838200" cy="261937"/>
          </a:xfrm>
        </p:spPr>
        <p:txBody>
          <a:bodyPr/>
          <a:lstStyle>
            <a:lvl1pPr>
              <a:defRPr/>
            </a:lvl1pPr>
          </a:lstStyle>
          <a:p>
            <a:fld id="{57256E2A-0A96-4BC8-A757-1E9A1A8A05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48438"/>
            <a:ext cx="1905000" cy="26193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F93591-D25F-411D-B4E4-3F2B5CA055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C3643-12BF-46D9-B1FD-E97E022DD7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964574-90D1-4441-B3F0-C45012D5DCE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779F49-EC18-4411-A26B-F010C92DEC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E8D7F8-7310-46FF-9195-47D25F44F8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D997C4-312A-4F62-B33F-025D9332E6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5FB7A9-452B-4862-A64A-39861F03E7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BFF2D2-05BA-4F27-B503-52DA60CCD5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AutoShape 110"/>
          <p:cNvSpPr>
            <a:spLocks noChangeArrowheads="1"/>
          </p:cNvSpPr>
          <p:nvPr/>
        </p:nvSpPr>
        <p:spPr bwMode="ltGray">
          <a:xfrm>
            <a:off x="228600" y="381000"/>
            <a:ext cx="4800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FFFFFF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3" name="AutoShape 109"/>
          <p:cNvSpPr>
            <a:spLocks noChangeArrowheads="1"/>
          </p:cNvSpPr>
          <p:nvPr/>
        </p:nvSpPr>
        <p:spPr bwMode="ltGray">
          <a:xfrm>
            <a:off x="381000" y="381000"/>
            <a:ext cx="47244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2" name="AutoShape 108"/>
          <p:cNvSpPr>
            <a:spLocks noChangeArrowheads="1"/>
          </p:cNvSpPr>
          <p:nvPr/>
        </p:nvSpPr>
        <p:spPr bwMode="ltGray">
          <a:xfrm>
            <a:off x="609600" y="381000"/>
            <a:ext cx="8229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19200"/>
            <a:ext cx="81915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29400" y="654843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48438"/>
            <a:ext cx="838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1284C15F-A305-4F35-A392-CDFA47A81A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48438"/>
            <a:ext cx="1905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5800" y="3810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67200"/>
            <a:ext cx="8229600" cy="457200"/>
          </a:xfrm>
        </p:spPr>
        <p:txBody>
          <a:bodyPr/>
          <a:lstStyle/>
          <a:p>
            <a:pPr algn="ctr"/>
            <a:r>
              <a:rPr lang="en-US" b="0" dirty="0" smtClean="0"/>
              <a:t>Book of Esther – Part 4</a:t>
            </a:r>
          </a:p>
          <a:p>
            <a:pPr algn="ctr"/>
            <a:r>
              <a:rPr lang="en-US" b="0" dirty="0" smtClean="0"/>
              <a:t>September 8, 2010</a:t>
            </a:r>
            <a:endParaRPr lang="en-US" b="0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7620000" cy="1828800"/>
          </a:xfrm>
        </p:spPr>
        <p:txBody>
          <a:bodyPr/>
          <a:lstStyle/>
          <a:p>
            <a:pPr algn="ctr"/>
            <a:r>
              <a:rPr lang="en-US" dirty="0" smtClean="0"/>
              <a:t>The Impact of 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/>
          <a:lstStyle/>
          <a:p>
            <a:r>
              <a:rPr lang="en-US" dirty="0" smtClean="0"/>
              <a:t>The Queen Responds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343400"/>
          </a:xfrm>
        </p:spPr>
        <p:txBody>
          <a:bodyPr/>
          <a:lstStyle/>
          <a:p>
            <a:pPr algn="ctr">
              <a:buNone/>
            </a:pPr>
            <a:r>
              <a:rPr lang="en-US" sz="3000" i="1" dirty="0" smtClean="0"/>
              <a:t>See Esther 4:4-12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/>
          <a:lstStyle/>
          <a:p>
            <a:r>
              <a:rPr lang="en-US" dirty="0" smtClean="0"/>
              <a:t>Three HUGE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029200"/>
          </a:xfrm>
        </p:spPr>
        <p:txBody>
          <a:bodyPr/>
          <a:lstStyle/>
          <a:p>
            <a:pPr>
              <a:buNone/>
            </a:pPr>
            <a:endParaRPr lang="en-US" sz="3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/>
          <a:lstStyle/>
          <a:p>
            <a:r>
              <a:rPr lang="en-US" dirty="0" smtClean="0"/>
              <a:t>Three HUGE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0292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000" dirty="0" smtClean="0"/>
              <a:t>Do not think in your heart that you will escape</a:t>
            </a:r>
          </a:p>
          <a:p>
            <a:pPr marL="514350" indent="-514350">
              <a:buAutoNum type="arabicPeriod"/>
            </a:pPr>
            <a:endParaRPr lang="en-US" sz="1000" dirty="0" smtClean="0"/>
          </a:p>
          <a:p>
            <a:pPr marL="514350" indent="-514350">
              <a:buAutoNum type="arabicPeriod"/>
            </a:pPr>
            <a:r>
              <a:rPr lang="en-US" sz="3000" dirty="0" smtClean="0"/>
              <a:t>If you remain completely silent at this time, relief and deliverance will arise from another place</a:t>
            </a:r>
          </a:p>
          <a:p>
            <a:pPr marL="514350" indent="-514350">
              <a:buAutoNum type="arabicPeriod"/>
            </a:pPr>
            <a:endParaRPr lang="en-US" sz="1000" dirty="0" smtClean="0"/>
          </a:p>
          <a:p>
            <a:pPr marL="514350" indent="-514350">
              <a:buAutoNum type="arabicPeriod"/>
            </a:pPr>
            <a:r>
              <a:rPr lang="en-US" sz="3000" dirty="0" smtClean="0"/>
              <a:t>Who knows whether you have come to the kingdom for such a time as this?</a:t>
            </a:r>
          </a:p>
          <a:p>
            <a:pPr>
              <a:buNone/>
            </a:pPr>
            <a:endParaRPr lang="en-US" sz="3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/>
          <a:lstStyle/>
          <a:p>
            <a:r>
              <a:rPr lang="en-US" dirty="0" smtClean="0"/>
              <a:t>The Heart of a Champion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343400"/>
          </a:xfrm>
        </p:spPr>
        <p:txBody>
          <a:bodyPr/>
          <a:lstStyle/>
          <a:p>
            <a:pPr algn="ctr">
              <a:buNone/>
            </a:pPr>
            <a:r>
              <a:rPr lang="en-US" sz="3200" i="1" smtClean="0"/>
              <a:t>See Esther 4:15-16</a:t>
            </a:r>
            <a:endParaRPr lang="en-US" sz="3200" i="1" dirty="0" smtClean="0"/>
          </a:p>
          <a:p>
            <a:pPr>
              <a:buNone/>
            </a:pPr>
            <a:endParaRPr lang="en-US" sz="3200" i="1" dirty="0" smtClean="0"/>
          </a:p>
          <a:p>
            <a:pPr>
              <a:buNone/>
            </a:pPr>
            <a:endParaRPr lang="en-US" sz="32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/>
          <a:lstStyle/>
          <a:p>
            <a:r>
              <a:rPr lang="en-US" dirty="0" smtClean="0"/>
              <a:t>The Heart of a Champion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343400"/>
          </a:xfrm>
        </p:spPr>
        <p:txBody>
          <a:bodyPr/>
          <a:lstStyle/>
          <a:p>
            <a:pPr algn="ctr">
              <a:buNone/>
            </a:pPr>
            <a:r>
              <a:rPr lang="en-US" sz="3200" i="1" dirty="0" smtClean="0"/>
              <a:t>	“If I perish, I perish!”</a:t>
            </a:r>
          </a:p>
          <a:p>
            <a:pPr>
              <a:buNone/>
            </a:pPr>
            <a:endParaRPr lang="en-US" sz="3200" i="1" dirty="0" smtClean="0"/>
          </a:p>
          <a:p>
            <a:pPr>
              <a:buNone/>
            </a:pPr>
            <a:endParaRPr lang="en-US" sz="32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/>
          <a:lstStyle/>
          <a:p>
            <a:r>
              <a:rPr lang="en-US" dirty="0" smtClean="0"/>
              <a:t>The Heart of a Champion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343400"/>
          </a:xfrm>
        </p:spPr>
        <p:txBody>
          <a:bodyPr/>
          <a:lstStyle/>
          <a:p>
            <a:pPr algn="ctr">
              <a:buNone/>
            </a:pPr>
            <a:r>
              <a:rPr lang="en-US" sz="3200" i="1" dirty="0" smtClean="0"/>
              <a:t>	“If I perish, I perish!”</a:t>
            </a:r>
          </a:p>
          <a:p>
            <a:pPr>
              <a:buNone/>
            </a:pPr>
            <a:endParaRPr lang="en-US" sz="3200" i="1" dirty="0" smtClean="0"/>
          </a:p>
          <a:p>
            <a:pPr>
              <a:buNone/>
            </a:pPr>
            <a:endParaRPr lang="en-US" sz="3200" i="1" dirty="0" smtClean="0"/>
          </a:p>
          <a:p>
            <a:pPr>
              <a:buNone/>
            </a:pPr>
            <a:r>
              <a:rPr lang="en-US" sz="3200" i="1" dirty="0" smtClean="0"/>
              <a:t>	“And David said, “What have I done now? Is there not a cause?”  </a:t>
            </a:r>
            <a:r>
              <a:rPr lang="en-US" sz="3200" dirty="0" smtClean="0"/>
              <a:t>1 Samuel 17:29</a:t>
            </a:r>
          </a:p>
          <a:p>
            <a:pPr>
              <a:buNone/>
            </a:pPr>
            <a:endParaRPr lang="en-US" sz="32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/>
          <a:lstStyle/>
          <a:p>
            <a:r>
              <a:rPr lang="en-US" dirty="0" smtClean="0"/>
              <a:t>What Difference Can I Make?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343400"/>
          </a:xfrm>
        </p:spPr>
        <p:txBody>
          <a:bodyPr/>
          <a:lstStyle/>
          <a:p>
            <a:pPr algn="ctr">
              <a:buNone/>
            </a:pPr>
            <a:endParaRPr lang="en-US" sz="32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/>
          <a:lstStyle/>
          <a:p>
            <a:r>
              <a:rPr lang="en-US" dirty="0" smtClean="0"/>
              <a:t>What Difference Can I Make?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343400"/>
          </a:xfrm>
        </p:spPr>
        <p:txBody>
          <a:bodyPr/>
          <a:lstStyle/>
          <a:p>
            <a:pPr algn="ctr">
              <a:buNone/>
            </a:pPr>
            <a:r>
              <a:rPr lang="en-US" sz="3200" i="1" dirty="0" smtClean="0"/>
              <a:t>	 “Yet who knows whether you have come to the kingdom for such a time as this?”</a:t>
            </a:r>
          </a:p>
          <a:p>
            <a:pPr algn="ctr">
              <a:buNone/>
            </a:pPr>
            <a:endParaRPr lang="en-US" sz="3200" i="1" dirty="0" smtClean="0"/>
          </a:p>
          <a:p>
            <a:pPr algn="ctr">
              <a:buNone/>
            </a:pPr>
            <a:r>
              <a:rPr lang="en-US" sz="3200" i="1" dirty="0" smtClean="0"/>
              <a:t>“If I perish, I perish!”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/>
          <a:lstStyle/>
          <a:p>
            <a:r>
              <a:rPr lang="en-US" dirty="0" smtClean="0"/>
              <a:t>Two Principles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828800"/>
            <a:ext cx="5334000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z="32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44424"/>
            <a:ext cx="2895600" cy="386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/>
          <a:lstStyle/>
          <a:p>
            <a:r>
              <a:rPr lang="en-US" dirty="0" smtClean="0"/>
              <a:t>Two Principles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828800"/>
            <a:ext cx="5334000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One person can make a difference 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44424"/>
            <a:ext cx="2895600" cy="386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pPr algn="ctr"/>
            <a:r>
              <a:rPr lang="en-US" sz="4400" i="1" dirty="0" smtClean="0"/>
              <a:t>Are you ready for some football?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5366" name="Picture 6" descr="http://t3.gstatic.com/images?q=tbn:pDg75htf02RW5M:http://www.dreamstime.com/football-play-diagram-on-chalkboard-largethumb7648471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244585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/>
          <a:lstStyle/>
          <a:p>
            <a:r>
              <a:rPr lang="en-US" dirty="0" smtClean="0"/>
              <a:t>Two Principles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828800"/>
            <a:ext cx="5334000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One person can make a difference 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The only way to make a difference is to STAND UP and SPEAK 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44424"/>
            <a:ext cx="2895600" cy="386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The Impact of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91500" cy="4953000"/>
          </a:xfrm>
        </p:spPr>
        <p:txBody>
          <a:bodyPr/>
          <a:lstStyle/>
          <a:p>
            <a:pPr algn="ctr">
              <a:buNone/>
            </a:pPr>
            <a:endParaRPr lang="en-US" sz="3200" b="1" u="sng" dirty="0" smtClean="0"/>
          </a:p>
          <a:p>
            <a:pPr algn="ctr">
              <a:buNone/>
            </a:pPr>
            <a:r>
              <a:rPr lang="en-US" sz="3200" i="1" dirty="0" smtClean="0"/>
              <a:t>	“For the eyes of the LORD run to and fro throughout the whole earth, to show Himself strong on behalf of those whose heart is loyal to Him.”  </a:t>
            </a:r>
          </a:p>
          <a:p>
            <a:pPr algn="ctr">
              <a:buNone/>
            </a:pPr>
            <a:r>
              <a:rPr lang="en-US" sz="3200" dirty="0" smtClean="0"/>
              <a:t>2 Chronicles 16:9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The Impact of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91500" cy="4953000"/>
          </a:xfrm>
        </p:spPr>
        <p:txBody>
          <a:bodyPr/>
          <a:lstStyle/>
          <a:p>
            <a:pPr algn="ctr">
              <a:buNone/>
            </a:pPr>
            <a:endParaRPr lang="en-US" sz="3200" b="1" u="sng" dirty="0" smtClean="0"/>
          </a:p>
          <a:p>
            <a:pPr algn="ctr">
              <a:buNone/>
            </a:pPr>
            <a:r>
              <a:rPr lang="en-US" sz="3200" i="1" dirty="0" smtClean="0"/>
              <a:t>“So I sought for a man among them who would make a wall, and stand in the gap before Me on behalf of the land, that I should not destroy it; but I found no one.”  </a:t>
            </a:r>
            <a:r>
              <a:rPr lang="en-US" sz="3200" dirty="0" smtClean="0"/>
              <a:t>Ezekiel 22:30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The People Mourn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91500" cy="4953000"/>
          </a:xfrm>
        </p:spPr>
        <p:txBody>
          <a:bodyPr/>
          <a:lstStyle/>
          <a:p>
            <a:pPr algn="ctr">
              <a:buNone/>
            </a:pPr>
            <a:endParaRPr lang="en-US" sz="3200" b="1" u="sng" dirty="0" smtClean="0"/>
          </a:p>
          <a:p>
            <a:pPr algn="ctr">
              <a:buNone/>
            </a:pPr>
            <a:endParaRPr lang="en-US" sz="3200" b="1" u="sng" dirty="0" smtClean="0"/>
          </a:p>
          <a:p>
            <a:pPr algn="ctr">
              <a:buNone/>
            </a:pPr>
            <a:r>
              <a:rPr lang="en-US" sz="3200" i="1" dirty="0" smtClean="0"/>
              <a:t>See Esther 4:1-3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The People Mourn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524000"/>
            <a:ext cx="4533900" cy="4876800"/>
          </a:xfrm>
        </p:spPr>
        <p:txBody>
          <a:bodyPr/>
          <a:lstStyle/>
          <a:p>
            <a:pPr>
              <a:buNone/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1746" name="Picture 2" descr="http://www.reallyfree.org/sackclo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3581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</p:spPr>
        <p:txBody>
          <a:bodyPr/>
          <a:lstStyle/>
          <a:p>
            <a:r>
              <a:rPr lang="en-US" dirty="0" smtClean="0"/>
              <a:t>The People Mourn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524000"/>
            <a:ext cx="4533900" cy="4876800"/>
          </a:xfrm>
        </p:spPr>
        <p:txBody>
          <a:bodyPr/>
          <a:lstStyle/>
          <a:p>
            <a:pPr>
              <a:buNone/>
            </a:pPr>
            <a:r>
              <a:rPr lang="en-US" sz="3200" i="1" dirty="0" smtClean="0"/>
              <a:t>	“But what did you go out to see? A man clothed in soft garments? Indeed, those who wear soft clothing are in kings’ houses.”  </a:t>
            </a:r>
            <a:r>
              <a:rPr lang="en-US" sz="3200" dirty="0" smtClean="0"/>
              <a:t>Matthew 11:8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1746" name="Picture 2" descr="http://www.reallyfree.org/sackclo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3581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91500" cy="4953000"/>
          </a:xfrm>
        </p:spPr>
        <p:txBody>
          <a:bodyPr/>
          <a:lstStyle/>
          <a:p>
            <a:pPr algn="ctr">
              <a:buNone/>
            </a:pPr>
            <a:endParaRPr lang="en-US" sz="3200" b="1" i="1" dirty="0" smtClean="0"/>
          </a:p>
          <a:p>
            <a:pPr algn="ctr">
              <a:buNone/>
            </a:pPr>
            <a:r>
              <a:rPr lang="en-US" sz="3200" b="1" i="1" dirty="0" smtClean="0">
                <a:solidFill>
                  <a:schemeClr val="tx2"/>
                </a:solidFill>
              </a:rPr>
              <a:t>What does hardship do to a community?</a:t>
            </a:r>
          </a:p>
          <a:p>
            <a:pPr algn="ctr">
              <a:buNone/>
            </a:pPr>
            <a:endParaRPr lang="en-US" sz="3200" b="1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91500" cy="4953000"/>
          </a:xfrm>
        </p:spPr>
        <p:txBody>
          <a:bodyPr/>
          <a:lstStyle/>
          <a:p>
            <a:pPr algn="ctr">
              <a:buNone/>
            </a:pPr>
            <a:endParaRPr lang="en-US" sz="3200" b="1" i="1" dirty="0" smtClean="0"/>
          </a:p>
          <a:p>
            <a:pPr algn="ctr">
              <a:buNone/>
            </a:pPr>
            <a:r>
              <a:rPr lang="en-US" sz="3200" b="1" i="1" dirty="0" smtClean="0">
                <a:solidFill>
                  <a:schemeClr val="tx2"/>
                </a:solidFill>
              </a:rPr>
              <a:t>What does hardship do to a community?</a:t>
            </a:r>
          </a:p>
          <a:p>
            <a:pPr algn="ctr">
              <a:buNone/>
            </a:pPr>
            <a:endParaRPr lang="en-US" sz="3200" b="1" i="1" dirty="0" smtClean="0"/>
          </a:p>
          <a:p>
            <a:pPr algn="ctr">
              <a:buNone/>
            </a:pPr>
            <a:r>
              <a:rPr lang="en-US" sz="3600" b="1" dirty="0" smtClean="0"/>
              <a:t>“Suffering never ruins a nation or breaks up a family…affluence does!”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0623">
  <a:themeElements>
    <a:clrScheme name="edu_theme_07">
      <a:dk1>
        <a:srgbClr val="000000"/>
      </a:dk1>
      <a:lt1>
        <a:srgbClr val="FFFFFF"/>
      </a:lt1>
      <a:dk2>
        <a:srgbClr val="254B44"/>
      </a:dk2>
      <a:lt2>
        <a:srgbClr val="FEFEE8"/>
      </a:lt2>
      <a:accent1>
        <a:srgbClr val="9ECA10"/>
      </a:accent1>
      <a:accent2>
        <a:srgbClr val="BDA515"/>
      </a:accent2>
      <a:accent3>
        <a:srgbClr val="FF9933"/>
      </a:accent3>
      <a:accent4>
        <a:srgbClr val="20ABBA"/>
      </a:accent4>
      <a:accent5>
        <a:srgbClr val="3768AF"/>
      </a:accent5>
      <a:accent6>
        <a:srgbClr val="D5584B"/>
      </a:accent6>
      <a:hlink>
        <a:srgbClr val="0FD2D7"/>
      </a:hlink>
      <a:folHlink>
        <a:srgbClr val="FF0066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333300"/>
        </a:dk2>
        <a:lt2>
          <a:srgbClr val="B2B2B2"/>
        </a:lt2>
        <a:accent1>
          <a:srgbClr val="469466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0C8B8"/>
        </a:accent5>
        <a:accent6>
          <a:srgbClr val="B98A00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80000"/>
        </a:dk2>
        <a:lt2>
          <a:srgbClr val="DDDDDD"/>
        </a:lt2>
        <a:accent1>
          <a:srgbClr val="C58023"/>
        </a:accent1>
        <a:accent2>
          <a:srgbClr val="4AA280"/>
        </a:accent2>
        <a:accent3>
          <a:srgbClr val="FFFFFF"/>
        </a:accent3>
        <a:accent4>
          <a:srgbClr val="000000"/>
        </a:accent4>
        <a:accent5>
          <a:srgbClr val="DFC0AC"/>
        </a:accent5>
        <a:accent6>
          <a:srgbClr val="429273"/>
        </a:accent6>
        <a:hlink>
          <a:srgbClr val="CD5119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672D2D"/>
        </a:dk1>
        <a:lt1>
          <a:srgbClr val="FFFFFF"/>
        </a:lt1>
        <a:dk2>
          <a:srgbClr val="000000"/>
        </a:dk2>
        <a:lt2>
          <a:srgbClr val="DDDDDD"/>
        </a:lt2>
        <a:accent1>
          <a:srgbClr val="8EA65A"/>
        </a:accent1>
        <a:accent2>
          <a:srgbClr val="FF9900"/>
        </a:accent2>
        <a:accent3>
          <a:srgbClr val="FFFFFF"/>
        </a:accent3>
        <a:accent4>
          <a:srgbClr val="572525"/>
        </a:accent4>
        <a:accent5>
          <a:srgbClr val="C6D0B5"/>
        </a:accent5>
        <a:accent6>
          <a:srgbClr val="E78A00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6" ma:contentTypeDescription="Create a new document." ma:contentTypeScope="" ma:versionID="e4a5fc713301fd121d9c49aa2472189d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01A2F416-A533-4F89-8709-1A57A9E20E12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F7A0A243-438E-485B-8F28-90C0D5ACF1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1DA633-2B3D-41DA-83F8-6E2CD37E725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TP030000623</Template>
  <TotalTime>178</TotalTime>
  <Words>274</Words>
  <Application>Microsoft Office PowerPoint</Application>
  <PresentationFormat>On-screen Show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TP030000623</vt:lpstr>
      <vt:lpstr>The Impact of One</vt:lpstr>
      <vt:lpstr>Are you ready for some football?</vt:lpstr>
      <vt:lpstr>The Impact of One</vt:lpstr>
      <vt:lpstr>The Impact of One</vt:lpstr>
      <vt:lpstr>The People Mourn</vt:lpstr>
      <vt:lpstr>The People Mourn</vt:lpstr>
      <vt:lpstr>The People Mourn</vt:lpstr>
      <vt:lpstr>Slide 8</vt:lpstr>
      <vt:lpstr>Slide 9</vt:lpstr>
      <vt:lpstr>The Queen Responds</vt:lpstr>
      <vt:lpstr>Three HUGE Statements</vt:lpstr>
      <vt:lpstr>Three HUGE Statements</vt:lpstr>
      <vt:lpstr>The Heart of a Champion</vt:lpstr>
      <vt:lpstr>The Heart of a Champion</vt:lpstr>
      <vt:lpstr>The Heart of a Champion</vt:lpstr>
      <vt:lpstr>What Difference Can I Make?</vt:lpstr>
      <vt:lpstr>What Difference Can I Make?</vt:lpstr>
      <vt:lpstr>Two Principles to Remember</vt:lpstr>
      <vt:lpstr>Two Principles to Remember</vt:lpstr>
      <vt:lpstr>Two Principles to Remember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Invisible Hand of God</dc:title>
  <dc:creator>Deacon</dc:creator>
  <cp:lastModifiedBy>deacon</cp:lastModifiedBy>
  <cp:revision>19</cp:revision>
  <dcterms:created xsi:type="dcterms:W3CDTF">2010-08-18T22:19:35Z</dcterms:created>
  <dcterms:modified xsi:type="dcterms:W3CDTF">2010-09-08T22:58:51Z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TC300006239990</vt:lpwstr>
  </property>
</Properties>
</file>