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77" r:id="rId5"/>
    <p:sldId id="289" r:id="rId6"/>
    <p:sldId id="319" r:id="rId7"/>
    <p:sldId id="320" r:id="rId8"/>
    <p:sldId id="293" r:id="rId9"/>
    <p:sldId id="321" r:id="rId10"/>
    <p:sldId id="322" r:id="rId11"/>
    <p:sldId id="307" r:id="rId12"/>
    <p:sldId id="324" r:id="rId13"/>
    <p:sldId id="325" r:id="rId14"/>
    <p:sldId id="326" r:id="rId15"/>
    <p:sldId id="327" r:id="rId16"/>
    <p:sldId id="328" r:id="rId17"/>
    <p:sldId id="329" r:id="rId18"/>
    <p:sldId id="309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58023"/>
    <a:srgbClr val="480000"/>
    <a:srgbClr val="99CCFF"/>
    <a:srgbClr val="FFFFFF"/>
    <a:srgbClr val="DDD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022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85B626-9074-40F9-8B9A-1D0844EF0C1D}" type="datetimeFigureOut">
              <a:rPr lang="en-US" smtClean="0"/>
              <a:pPr/>
              <a:t>9/1/2010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5CAE87-8C1A-4519-A70D-D2E53F5297D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C7031C-F503-4FB4-8641-F9F61C85912A}" type="datetimeFigureOut">
              <a:rPr lang="en-US" smtClean="0"/>
              <a:pPr/>
              <a:t>9/1/2010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B57D10-5958-44B1-BF27-E0743AF1B5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400800"/>
            <a:ext cx="1981200" cy="244475"/>
          </a:xfr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7162800" y="6515100"/>
            <a:ext cx="1839913" cy="244475"/>
          </a:xfrm>
        </p:spPr>
        <p:txBody>
          <a:bodyPr/>
          <a:lstStyle>
            <a:lvl1pPr>
              <a:defRPr b="0" i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228600" y="6400800"/>
            <a:ext cx="381000" cy="244475"/>
          </a:xfrm>
        </p:spPr>
        <p:txBody>
          <a:bodyPr/>
          <a:lstStyle>
            <a:lvl1pPr>
              <a:defRPr sz="1200"/>
            </a:lvl1pPr>
          </a:lstStyle>
          <a:p>
            <a:fld id="{BC0F49DD-2817-4D3F-834F-6A85452CA9B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gray">
          <a:xfrm>
            <a:off x="5638800" y="5791200"/>
            <a:ext cx="3200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2800" b="1">
                <a:solidFill>
                  <a:srgbClr val="FFFFFF"/>
                </a:solidFill>
              </a:rPr>
              <a:t>LOGO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371600"/>
            <a:ext cx="8382000" cy="942975"/>
          </a:xfrm>
          <a:effectLst>
            <a:outerShdw dist="28398" dir="1593903" algn="ctr" rotWithShape="0">
              <a:srgbClr val="FFFFFF">
                <a:alpha val="50000"/>
              </a:srgbClr>
            </a:outerShdw>
          </a:effectLst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810000"/>
            <a:ext cx="8229600" cy="457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0C4227-2D90-40AD-A4A4-C590427A4CA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7025" y="381000"/>
            <a:ext cx="2047875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991225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21BF747-0807-4032-BCAC-DE11C78B527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0010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0" y="1219200"/>
            <a:ext cx="8191500" cy="51816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629400" y="6548438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191000" y="6548438"/>
            <a:ext cx="838200" cy="261937"/>
          </a:xfrm>
        </p:spPr>
        <p:txBody>
          <a:bodyPr/>
          <a:lstStyle>
            <a:lvl1pPr>
              <a:defRPr/>
            </a:lvl1pPr>
          </a:lstStyle>
          <a:p>
            <a:fld id="{57256E2A-0A96-4BC8-A757-1E9A1A8A05C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381000" y="6548438"/>
            <a:ext cx="1905000" cy="261937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9F93591-D25F-411D-B4E4-3F2B5CA0554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0FC3643-12BF-46D9-B1FD-E97E022DD7F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19200"/>
            <a:ext cx="401955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5350" y="1219200"/>
            <a:ext cx="401955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1964574-90D1-4441-B3F0-C45012D5DCE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A779F49-EC18-4411-A26B-F010C92DEC9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8E8D7F8-7310-46FF-9195-47D25F44F89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3D997C4-312A-4F62-B33F-025D9332E66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05FB7A9-452B-4862-A64A-39861F03E7E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2BFF2D2-05BA-4F27-B503-52DA60CCD54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AutoShape 110"/>
          <p:cNvSpPr>
            <a:spLocks noChangeArrowheads="1"/>
          </p:cNvSpPr>
          <p:nvPr/>
        </p:nvSpPr>
        <p:spPr bwMode="ltGray">
          <a:xfrm>
            <a:off x="228600" y="381000"/>
            <a:ext cx="4800600" cy="609600"/>
          </a:xfrm>
          <a:prstGeom prst="roundRect">
            <a:avLst>
              <a:gd name="adj" fmla="val 41667"/>
            </a:avLst>
          </a:prstGeom>
          <a:gradFill rotWithShape="1">
            <a:gsLst>
              <a:gs pos="0">
                <a:srgbClr val="FFFFFF">
                  <a:alpha val="50000"/>
                </a:srgbClr>
              </a:gs>
              <a:gs pos="100000">
                <a:srgbClr val="FFFFFF">
                  <a:gamma/>
                  <a:tint val="0"/>
                  <a:invGamma/>
                  <a:alpha val="0"/>
                </a:srgbClr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3" name="AutoShape 109"/>
          <p:cNvSpPr>
            <a:spLocks noChangeArrowheads="1"/>
          </p:cNvSpPr>
          <p:nvPr/>
        </p:nvSpPr>
        <p:spPr bwMode="ltGray">
          <a:xfrm>
            <a:off x="381000" y="381000"/>
            <a:ext cx="4724400" cy="609600"/>
          </a:xfrm>
          <a:prstGeom prst="roundRect">
            <a:avLst>
              <a:gd name="adj" fmla="val 41667"/>
            </a:avLst>
          </a:prstGeom>
          <a:gradFill rotWithShape="1">
            <a:gsLst>
              <a:gs pos="0">
                <a:schemeClr val="bg1">
                  <a:alpha val="60001"/>
                </a:schemeClr>
              </a:gs>
              <a:gs pos="100000">
                <a:schemeClr val="bg1">
                  <a:gamma/>
                  <a:tint val="0"/>
                  <a:invGamma/>
                  <a:alpha val="0"/>
                </a:schemeClr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2" name="AutoShape 108"/>
          <p:cNvSpPr>
            <a:spLocks noChangeArrowheads="1"/>
          </p:cNvSpPr>
          <p:nvPr/>
        </p:nvSpPr>
        <p:spPr bwMode="ltGray">
          <a:xfrm>
            <a:off x="609600" y="381000"/>
            <a:ext cx="8229600" cy="609600"/>
          </a:xfrm>
          <a:prstGeom prst="roundRect">
            <a:avLst>
              <a:gd name="adj" fmla="val 41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tint val="0"/>
                  <a:invGamma/>
                  <a:alpha val="0"/>
                </a:schemeClr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533400" y="1219200"/>
            <a:ext cx="81915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629400" y="6548438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191000" y="6548438"/>
            <a:ext cx="8382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1284C15F-A305-4F35-A392-CDFA47A81A1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81000" y="6548438"/>
            <a:ext cx="19050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685800" y="381000"/>
            <a:ext cx="8001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57200" y="4267200"/>
            <a:ext cx="8229600" cy="457200"/>
          </a:xfrm>
        </p:spPr>
        <p:txBody>
          <a:bodyPr/>
          <a:lstStyle/>
          <a:p>
            <a:pPr algn="ctr"/>
            <a:r>
              <a:rPr lang="en-US" b="0" dirty="0" smtClean="0"/>
              <a:t>Book of Esther – Part </a:t>
            </a:r>
            <a:r>
              <a:rPr lang="en-US" b="0" dirty="0" smtClean="0"/>
              <a:t>3</a:t>
            </a:r>
            <a:endParaRPr lang="en-US" b="0" dirty="0" smtClean="0"/>
          </a:p>
          <a:p>
            <a:pPr algn="ctr"/>
            <a:r>
              <a:rPr lang="en-US" b="0" dirty="0" smtClean="0"/>
              <a:t>September 1, 2010</a:t>
            </a:r>
            <a:endParaRPr lang="en-US" b="0" dirty="0"/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33400" y="1066800"/>
            <a:ext cx="7620000" cy="1828800"/>
          </a:xfrm>
        </p:spPr>
        <p:txBody>
          <a:bodyPr/>
          <a:lstStyle/>
          <a:p>
            <a:pPr algn="ctr"/>
            <a:r>
              <a:rPr lang="en-US" dirty="0" smtClean="0"/>
              <a:t>Evil Enters the Story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458200" cy="609600"/>
          </a:xfrm>
        </p:spPr>
        <p:txBody>
          <a:bodyPr/>
          <a:lstStyle/>
          <a:p>
            <a:r>
              <a:rPr lang="en-US" dirty="0" smtClean="0"/>
              <a:t>Haman Fools the Fool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8229600" cy="4343400"/>
          </a:xfrm>
        </p:spPr>
        <p:txBody>
          <a:bodyPr/>
          <a:lstStyle/>
          <a:p>
            <a:pPr algn="ctr">
              <a:buNone/>
            </a:pPr>
            <a:r>
              <a:rPr lang="en-US" sz="3000" i="1" dirty="0" smtClean="0"/>
              <a:t>See Esther </a:t>
            </a:r>
            <a:r>
              <a:rPr lang="en-US" sz="3000" i="1" dirty="0" smtClean="0"/>
              <a:t>3:7-15</a:t>
            </a:r>
            <a:endParaRPr lang="en-US" sz="3000" i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F93591-D25F-411D-B4E4-3F2B5CA0554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458200" cy="609600"/>
          </a:xfrm>
        </p:spPr>
        <p:txBody>
          <a:bodyPr/>
          <a:lstStyle/>
          <a:p>
            <a:r>
              <a:rPr lang="en-US" dirty="0" smtClean="0"/>
              <a:t>Haman Fools the Fool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8229600" cy="4343400"/>
          </a:xfrm>
        </p:spPr>
        <p:txBody>
          <a:bodyPr/>
          <a:lstStyle/>
          <a:p>
            <a:pPr>
              <a:buNone/>
            </a:pPr>
            <a:r>
              <a:rPr lang="en-US" sz="3200" i="1" dirty="0" smtClean="0"/>
              <a:t>	“</a:t>
            </a:r>
            <a:r>
              <a:rPr lang="en-US" sz="3200" i="1" dirty="0" smtClean="0"/>
              <a:t>The heart is deceitful above all things, and desperately wicked; who can know it?” </a:t>
            </a:r>
            <a:r>
              <a:rPr lang="en-US" sz="3200" dirty="0" smtClean="0"/>
              <a:t>Jeremiah 17:9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F93591-D25F-411D-B4E4-3F2B5CA0554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458200" cy="609600"/>
          </a:xfrm>
        </p:spPr>
        <p:txBody>
          <a:bodyPr/>
          <a:lstStyle/>
          <a:p>
            <a:r>
              <a:rPr lang="en-US" dirty="0" smtClean="0"/>
              <a:t>Haman Fools the Fool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8229600" cy="4343400"/>
          </a:xfrm>
        </p:spPr>
        <p:txBody>
          <a:bodyPr/>
          <a:lstStyle/>
          <a:p>
            <a:pPr>
              <a:buNone/>
            </a:pPr>
            <a:r>
              <a:rPr lang="en-US" sz="3200" i="1" dirty="0" smtClean="0"/>
              <a:t>	“</a:t>
            </a:r>
            <a:r>
              <a:rPr lang="en-US" sz="3200" i="1" dirty="0" smtClean="0"/>
              <a:t>Faithful are the wounds of a friend, but the kisses of an enemy are deceitful.”  </a:t>
            </a:r>
            <a:r>
              <a:rPr lang="en-US" sz="3200" dirty="0" smtClean="0"/>
              <a:t>Proverbs 27:6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F93591-D25F-411D-B4E4-3F2B5CA0554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Power of Evil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828800"/>
            <a:ext cx="4191000" cy="4572000"/>
          </a:xfrm>
        </p:spPr>
        <p:txBody>
          <a:bodyPr/>
          <a:lstStyle/>
          <a:p>
            <a:pPr algn="ctr">
              <a:buNone/>
            </a:pPr>
            <a:endParaRPr lang="en-US" sz="32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F93591-D25F-411D-B4E4-3F2B5CA05546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2" descr="http://www.ijs365.org.in/ENGLISH/originals_images/fi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05000"/>
            <a:ext cx="4292600" cy="3219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Power of Evil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828800"/>
            <a:ext cx="4191000" cy="4572000"/>
          </a:xfrm>
        </p:spPr>
        <p:txBody>
          <a:bodyPr/>
          <a:lstStyle/>
          <a:p>
            <a:pPr algn="ctr">
              <a:buNone/>
            </a:pPr>
            <a:r>
              <a:rPr lang="en-US" sz="3200" i="1" dirty="0" smtClean="0"/>
              <a:t>	“</a:t>
            </a:r>
            <a:r>
              <a:rPr lang="en-US" sz="3200" i="1" dirty="0" smtClean="0"/>
              <a:t>Whoever has no rule over his own spirit is like a city broken down, without walls.”  </a:t>
            </a:r>
            <a:r>
              <a:rPr lang="en-US" sz="3200" dirty="0" smtClean="0"/>
              <a:t>Proverbs 25:28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F93591-D25F-411D-B4E4-3F2B5CA05546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2" descr="http://www.ijs365.org.in/ENGLISH/originals_images/fi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05000"/>
            <a:ext cx="4292600" cy="3219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8229600" cy="4343400"/>
          </a:xfrm>
        </p:spPr>
        <p:txBody>
          <a:bodyPr/>
          <a:lstStyle/>
          <a:p>
            <a:pPr algn="ctr">
              <a:buNone/>
            </a:pPr>
            <a:r>
              <a:rPr lang="en-US" sz="3600" b="1" dirty="0" smtClean="0"/>
              <a:t>Never underestimate the </a:t>
            </a:r>
          </a:p>
          <a:p>
            <a:pPr algn="ctr">
              <a:buNone/>
            </a:pPr>
            <a:r>
              <a:rPr lang="en-US" sz="3600" b="1" dirty="0" smtClean="0"/>
              <a:t>power of the evil within you</a:t>
            </a:r>
            <a:endParaRPr lang="en-US" sz="3600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F93591-D25F-411D-B4E4-3F2B5CA0554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229600" cy="609600"/>
          </a:xfrm>
        </p:spPr>
        <p:txBody>
          <a:bodyPr/>
          <a:lstStyle/>
          <a:p>
            <a:r>
              <a:rPr lang="en-US" dirty="0" smtClean="0"/>
              <a:t>Evil Enters the Story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F93591-D25F-411D-B4E4-3F2B5CA05546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9458" name="Picture 2" descr="http://www.paranormalknowledge.com/wp-content/uploads/2010/03/darkne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524000"/>
            <a:ext cx="6324600" cy="4747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229600" cy="609600"/>
          </a:xfrm>
        </p:spPr>
        <p:txBody>
          <a:bodyPr/>
          <a:lstStyle/>
          <a:p>
            <a:r>
              <a:rPr lang="en-US" dirty="0" smtClean="0"/>
              <a:t>Evil Enters the Story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191500" cy="4953000"/>
          </a:xfrm>
        </p:spPr>
        <p:txBody>
          <a:bodyPr/>
          <a:lstStyle/>
          <a:p>
            <a:pPr algn="ctr">
              <a:buNone/>
            </a:pPr>
            <a:endParaRPr lang="en-US" sz="3200" b="1" u="sng" dirty="0" smtClean="0"/>
          </a:p>
          <a:p>
            <a:pPr algn="ctr">
              <a:buNone/>
            </a:pPr>
            <a:endParaRPr lang="en-US" sz="3200" b="1" u="sng" dirty="0" smtClean="0"/>
          </a:p>
          <a:p>
            <a:pPr algn="ctr">
              <a:buNone/>
            </a:pPr>
            <a:r>
              <a:rPr lang="en-US" sz="3200" i="1" dirty="0" smtClean="0"/>
              <a:t>“But as for you, you meant evil against me; but God meant it for good, in order to bring it about as it is this day, to save many people alive.”  </a:t>
            </a:r>
            <a:r>
              <a:rPr lang="en-US" sz="3200" dirty="0" smtClean="0"/>
              <a:t>Genesis 50:20</a:t>
            </a:r>
            <a:endParaRPr lang="en-US" sz="32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F93591-D25F-411D-B4E4-3F2B5CA0554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229600" cy="609600"/>
          </a:xfrm>
        </p:spPr>
        <p:txBody>
          <a:bodyPr/>
          <a:lstStyle/>
          <a:p>
            <a:r>
              <a:rPr lang="en-US" dirty="0" smtClean="0"/>
              <a:t>Mutiny: A Minor Plot against the King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191500" cy="4953000"/>
          </a:xfrm>
        </p:spPr>
        <p:txBody>
          <a:bodyPr/>
          <a:lstStyle/>
          <a:p>
            <a:pPr algn="ctr">
              <a:buNone/>
            </a:pPr>
            <a:endParaRPr lang="en-US" sz="3200" b="1" u="sng" dirty="0" smtClean="0"/>
          </a:p>
          <a:p>
            <a:pPr algn="ctr">
              <a:buNone/>
            </a:pPr>
            <a:endParaRPr lang="en-US" sz="3200" b="1" u="sng" dirty="0" smtClean="0"/>
          </a:p>
          <a:p>
            <a:pPr algn="ctr">
              <a:buNone/>
            </a:pPr>
            <a:r>
              <a:rPr lang="en-US" sz="3200" i="1" dirty="0" smtClean="0"/>
              <a:t>See Esther 2:19-23</a:t>
            </a:r>
            <a:endParaRPr lang="en-US" sz="32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F93591-D25F-411D-B4E4-3F2B5CA0554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458200" cy="609600"/>
          </a:xfrm>
        </p:spPr>
        <p:txBody>
          <a:bodyPr/>
          <a:lstStyle/>
          <a:p>
            <a:r>
              <a:rPr lang="en-US" sz="3400" dirty="0" smtClean="0"/>
              <a:t>Vengeance: Major Scheme against the Jews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8229600" cy="4343400"/>
          </a:xfrm>
        </p:spPr>
        <p:txBody>
          <a:bodyPr/>
          <a:lstStyle/>
          <a:p>
            <a:pPr algn="ctr">
              <a:buNone/>
            </a:pPr>
            <a:endParaRPr lang="en-US" sz="3000" i="1" dirty="0" smtClean="0"/>
          </a:p>
          <a:p>
            <a:pPr algn="ctr">
              <a:buNone/>
            </a:pPr>
            <a:r>
              <a:rPr lang="en-US" sz="3000" i="1" dirty="0" smtClean="0"/>
              <a:t>See </a:t>
            </a:r>
            <a:r>
              <a:rPr lang="en-US" sz="3000" i="1" dirty="0" smtClean="0"/>
              <a:t>Esther </a:t>
            </a:r>
            <a:r>
              <a:rPr lang="en-US" sz="3000" i="1" dirty="0" smtClean="0"/>
              <a:t>3:1-6</a:t>
            </a:r>
            <a:endParaRPr lang="en-US" sz="3000" i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F93591-D25F-411D-B4E4-3F2B5CA0554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458200" cy="609600"/>
          </a:xfrm>
        </p:spPr>
        <p:txBody>
          <a:bodyPr/>
          <a:lstStyle/>
          <a:p>
            <a:r>
              <a:rPr lang="en-US" sz="3400" dirty="0" smtClean="0"/>
              <a:t>Vengeance: Major Scheme against the Jews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534400" cy="4876800"/>
          </a:xfrm>
        </p:spPr>
        <p:txBody>
          <a:bodyPr/>
          <a:lstStyle/>
          <a:p>
            <a:pPr>
              <a:buNone/>
            </a:pPr>
            <a:r>
              <a:rPr lang="en-US" sz="3000" b="1" u="sng" dirty="0" smtClean="0"/>
              <a:t>Prayer of Mordecai</a:t>
            </a:r>
          </a:p>
          <a:p>
            <a:pPr>
              <a:buNone/>
            </a:pPr>
            <a:r>
              <a:rPr lang="en-US" sz="3000" i="1" dirty="0" smtClean="0"/>
              <a:t>	Thou </a:t>
            </a:r>
            <a:r>
              <a:rPr lang="en-US" sz="3000" i="1" dirty="0" err="1" smtClean="0"/>
              <a:t>knowest</a:t>
            </a:r>
            <a:r>
              <a:rPr lang="en-US" sz="3000" i="1" dirty="0" smtClean="0"/>
              <a:t>, Lord, that it was neither in contempt nor pride, nor for any desire of glory, that I did not bow down to proud Haman, for I could have been content with good will, for the salvation of Israel, to kiss the soles of his feet; but I did this that I might not prefer the glory of man above the glory of God, neither will I worship any but thee.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F93591-D25F-411D-B4E4-3F2B5CA0554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458200" cy="609600"/>
          </a:xfrm>
        </p:spPr>
        <p:txBody>
          <a:bodyPr/>
          <a:lstStyle/>
          <a:p>
            <a:r>
              <a:rPr lang="en-US" sz="3400" dirty="0" smtClean="0"/>
              <a:t>Vengeance: Major Scheme against the Jews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534400" cy="4876800"/>
          </a:xfrm>
        </p:spPr>
        <p:txBody>
          <a:bodyPr/>
          <a:lstStyle/>
          <a:p>
            <a:pPr>
              <a:buNone/>
            </a:pPr>
            <a:endParaRPr lang="en-US" sz="3000" i="1" dirty="0" smtClean="0"/>
          </a:p>
          <a:p>
            <a:pPr>
              <a:buNone/>
            </a:pPr>
            <a:r>
              <a:rPr lang="en-US" sz="3000" i="1" dirty="0" smtClean="0"/>
              <a:t>	“</a:t>
            </a:r>
            <a:r>
              <a:rPr lang="en-US" sz="3000" i="1" dirty="0" smtClean="0"/>
              <a:t>There is no one greater in this house than I, nor has he kept back anything from me but you, because you are his wife. How then can I do this great wickedness, and sin against God?”  Genesis 39:9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F93591-D25F-411D-B4E4-3F2B5CA0554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 smtClean="0"/>
              <a:t>What’s an </a:t>
            </a:r>
            <a:r>
              <a:rPr lang="en-US" i="1" dirty="0" err="1" smtClean="0"/>
              <a:t>Agagit</a:t>
            </a:r>
            <a:r>
              <a:rPr lang="en-US" i="1" dirty="0" err="1" smtClean="0"/>
              <a:t>e</a:t>
            </a:r>
            <a:r>
              <a:rPr lang="en-US" i="1" dirty="0" smtClean="0"/>
              <a:t>?</a:t>
            </a:r>
            <a:endParaRPr lang="en-US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F93591-D25F-411D-B4E4-3F2B5CA05546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6392" name="Picture 8" descr="http://www.stow.oh.us/departments/police/images/028-sherlock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447800"/>
            <a:ext cx="5105400" cy="5105400"/>
          </a:xfrm>
          <a:prstGeom prst="rect">
            <a:avLst/>
          </a:prstGeom>
          <a:noFill/>
        </p:spPr>
      </p:pic>
      <p:sp>
        <p:nvSpPr>
          <p:cNvPr id="13" name="Content Placeholder 2"/>
          <p:cNvSpPr txBox="1">
            <a:spLocks/>
          </p:cNvSpPr>
          <p:nvPr/>
        </p:nvSpPr>
        <p:spPr bwMode="gray">
          <a:xfrm>
            <a:off x="5486400" y="2514600"/>
            <a:ext cx="3581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 smtClean="0"/>
              <a:t>What’s an </a:t>
            </a:r>
            <a:r>
              <a:rPr lang="en-US" i="1" dirty="0" err="1" smtClean="0"/>
              <a:t>Agagit</a:t>
            </a:r>
            <a:r>
              <a:rPr lang="en-US" i="1" dirty="0" err="1" smtClean="0"/>
              <a:t>e</a:t>
            </a:r>
            <a:r>
              <a:rPr lang="en-US" i="1" dirty="0" smtClean="0"/>
              <a:t>?</a:t>
            </a:r>
            <a:endParaRPr lang="en-US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F93591-D25F-411D-B4E4-3F2B5CA05546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6392" name="Picture 8" descr="http://www.stow.oh.us/departments/police/images/028-sherlock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447800"/>
            <a:ext cx="5105400" cy="5105400"/>
          </a:xfrm>
          <a:prstGeom prst="rect">
            <a:avLst/>
          </a:prstGeom>
          <a:noFill/>
        </p:spPr>
      </p:pic>
      <p:sp>
        <p:nvSpPr>
          <p:cNvPr id="13" name="Content Placeholder 2"/>
          <p:cNvSpPr txBox="1">
            <a:spLocks/>
          </p:cNvSpPr>
          <p:nvPr/>
        </p:nvSpPr>
        <p:spPr bwMode="gray">
          <a:xfrm>
            <a:off x="5486400" y="2514600"/>
            <a:ext cx="3581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 to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Samuel 15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&amp; Exodus 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P030000623">
  <a:themeElements>
    <a:clrScheme name="edu_theme_07">
      <a:dk1>
        <a:srgbClr val="000000"/>
      </a:dk1>
      <a:lt1>
        <a:srgbClr val="FFFFFF"/>
      </a:lt1>
      <a:dk2>
        <a:srgbClr val="254B44"/>
      </a:dk2>
      <a:lt2>
        <a:srgbClr val="FEFEE8"/>
      </a:lt2>
      <a:accent1>
        <a:srgbClr val="9ECA10"/>
      </a:accent1>
      <a:accent2>
        <a:srgbClr val="BDA515"/>
      </a:accent2>
      <a:accent3>
        <a:srgbClr val="FF9933"/>
      </a:accent3>
      <a:accent4>
        <a:srgbClr val="20ABBA"/>
      </a:accent4>
      <a:accent5>
        <a:srgbClr val="3768AF"/>
      </a:accent5>
      <a:accent6>
        <a:srgbClr val="D5584B"/>
      </a:accent6>
      <a:hlink>
        <a:srgbClr val="0FD2D7"/>
      </a:hlink>
      <a:folHlink>
        <a:srgbClr val="FF0066"/>
      </a:folHlink>
    </a:clrScheme>
    <a:fontScheme name="Office Them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333300"/>
        </a:dk2>
        <a:lt2>
          <a:srgbClr val="B2B2B2"/>
        </a:lt2>
        <a:accent1>
          <a:srgbClr val="469466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0C8B8"/>
        </a:accent5>
        <a:accent6>
          <a:srgbClr val="B98A00"/>
        </a:accent6>
        <a:hlink>
          <a:srgbClr val="0066CC"/>
        </a:hlink>
        <a:folHlink>
          <a:srgbClr val="8C71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480000"/>
        </a:dk2>
        <a:lt2>
          <a:srgbClr val="DDDDDD"/>
        </a:lt2>
        <a:accent1>
          <a:srgbClr val="C58023"/>
        </a:accent1>
        <a:accent2>
          <a:srgbClr val="4AA280"/>
        </a:accent2>
        <a:accent3>
          <a:srgbClr val="FFFFFF"/>
        </a:accent3>
        <a:accent4>
          <a:srgbClr val="000000"/>
        </a:accent4>
        <a:accent5>
          <a:srgbClr val="DFC0AC"/>
        </a:accent5>
        <a:accent6>
          <a:srgbClr val="429273"/>
        </a:accent6>
        <a:hlink>
          <a:srgbClr val="CD5119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672D2D"/>
        </a:dk1>
        <a:lt1>
          <a:srgbClr val="FFFFFF"/>
        </a:lt1>
        <a:dk2>
          <a:srgbClr val="000000"/>
        </a:dk2>
        <a:lt2>
          <a:srgbClr val="DDDDDD"/>
        </a:lt2>
        <a:accent1>
          <a:srgbClr val="8EA65A"/>
        </a:accent1>
        <a:accent2>
          <a:srgbClr val="FF9900"/>
        </a:accent2>
        <a:accent3>
          <a:srgbClr val="FFFFFF"/>
        </a:accent3>
        <a:accent4>
          <a:srgbClr val="572525"/>
        </a:accent4>
        <a:accent5>
          <a:srgbClr val="C6D0B5"/>
        </a:accent5>
        <a:accent6>
          <a:srgbClr val="E78A00"/>
        </a:accent6>
        <a:hlink>
          <a:srgbClr val="0099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36" ma:contentTypeDescription="Create a new document." ma:contentTypeScope="" ma:versionID="e4a5fc713301fd121d9c49aa2472189d"/>
</file>

<file path=customXml/itemProps1.xml><?xml version="1.0" encoding="utf-8"?>
<ds:datastoreItem xmlns:ds="http://schemas.openxmlformats.org/officeDocument/2006/customXml" ds:itemID="{471DA633-2B3D-41DA-83F8-6E2CD37E725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7A0A243-438E-485B-8F28-90C0D5ACF1C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1A2F416-A533-4F89-8709-1A57A9E20E12}">
  <ds:schemaRefs>
    <ds:schemaRef ds:uri="http://schemas.microsoft.com/office/2006/metadata/contentType"/>
    <ds:schemaRef ds:uri="http://schemas.microsoft.com/office/2006/metadata/properties/metaAttribut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TP030000623</Template>
  <TotalTime>150</TotalTime>
  <Words>175</Words>
  <Application>Microsoft Office PowerPoint</Application>
  <PresentationFormat>On-screen Show (4:3)</PresentationFormat>
  <Paragraphs>65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TP030000623</vt:lpstr>
      <vt:lpstr>Evil Enters the Story</vt:lpstr>
      <vt:lpstr>Evil Enters the Story</vt:lpstr>
      <vt:lpstr>Evil Enters the Story</vt:lpstr>
      <vt:lpstr>Mutiny: A Minor Plot against the King</vt:lpstr>
      <vt:lpstr>Vengeance: Major Scheme against the Jews</vt:lpstr>
      <vt:lpstr>Vengeance: Major Scheme against the Jews</vt:lpstr>
      <vt:lpstr>Vengeance: Major Scheme against the Jews</vt:lpstr>
      <vt:lpstr>What’s an Agagite?</vt:lpstr>
      <vt:lpstr>What’s an Agagite?</vt:lpstr>
      <vt:lpstr>Haman Fools the Fool</vt:lpstr>
      <vt:lpstr>Haman Fools the Fool</vt:lpstr>
      <vt:lpstr>Haman Fools the Fool</vt:lpstr>
      <vt:lpstr>The Power of Evil</vt:lpstr>
      <vt:lpstr>The Power of Evil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Invisible Hand of God</dc:title>
  <dc:subject/>
  <dc:creator> </dc:creator>
  <cp:keywords/>
  <dc:description/>
  <cp:lastModifiedBy> </cp:lastModifiedBy>
  <cp:revision>14</cp:revision>
  <dcterms:created xsi:type="dcterms:W3CDTF">2010-08-18T22:19:35Z</dcterms:created>
  <dcterms:modified xsi:type="dcterms:W3CDTF">2010-09-01T23:00:19Z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TC300006239990</vt:lpwstr>
  </property>
</Properties>
</file>