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74" r:id="rId3"/>
    <p:sldId id="257" r:id="rId4"/>
    <p:sldId id="275" r:id="rId5"/>
    <p:sldId id="258" r:id="rId6"/>
    <p:sldId id="259" r:id="rId7"/>
    <p:sldId id="272" r:id="rId8"/>
    <p:sldId id="264" r:id="rId9"/>
    <p:sldId id="277" r:id="rId10"/>
    <p:sldId id="279" r:id="rId11"/>
    <p:sldId id="280" r:id="rId12"/>
    <p:sldId id="298" r:id="rId13"/>
    <p:sldId id="284" r:id="rId14"/>
    <p:sldId id="281" r:id="rId15"/>
    <p:sldId id="282" r:id="rId16"/>
    <p:sldId id="299" r:id="rId17"/>
    <p:sldId id="287" r:id="rId18"/>
    <p:sldId id="295" r:id="rId19"/>
    <p:sldId id="305" r:id="rId20"/>
    <p:sldId id="285" r:id="rId21"/>
    <p:sldId id="286" r:id="rId22"/>
    <p:sldId id="303" r:id="rId23"/>
    <p:sldId id="288" r:id="rId24"/>
    <p:sldId id="304" r:id="rId25"/>
    <p:sldId id="296" r:id="rId26"/>
    <p:sldId id="300" r:id="rId27"/>
    <p:sldId id="289" r:id="rId28"/>
    <p:sldId id="290" r:id="rId29"/>
    <p:sldId id="320" r:id="rId30"/>
    <p:sldId id="293" r:id="rId31"/>
    <p:sldId id="297" r:id="rId32"/>
    <p:sldId id="292"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8" d="100"/>
          <a:sy n="98" d="100"/>
        </p:scale>
        <p:origin x="12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4B362-4857-4549-8C54-9CEF7CF4711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C14375D-50B4-4865-85AF-7C6AE100085A}">
      <dgm:prSet/>
      <dgm:spPr/>
      <dgm:t>
        <a:bodyPr/>
        <a:lstStyle/>
        <a:p>
          <a:r>
            <a:rPr lang="en-US"/>
            <a:t>What if I have a difficult husband? Wife?</a:t>
          </a:r>
        </a:p>
      </dgm:t>
    </dgm:pt>
    <dgm:pt modelId="{C1974490-AF21-4FE0-A08B-FCE6C788DC93}" type="parTrans" cxnId="{4D5E5B7D-8004-498A-A336-4A6D0D523089}">
      <dgm:prSet/>
      <dgm:spPr/>
      <dgm:t>
        <a:bodyPr/>
        <a:lstStyle/>
        <a:p>
          <a:endParaRPr lang="en-US"/>
        </a:p>
      </dgm:t>
    </dgm:pt>
    <dgm:pt modelId="{07CCFEB3-B244-4143-B0F7-7E672BE43DAF}" type="sibTrans" cxnId="{4D5E5B7D-8004-498A-A336-4A6D0D523089}">
      <dgm:prSet/>
      <dgm:spPr/>
      <dgm:t>
        <a:bodyPr/>
        <a:lstStyle/>
        <a:p>
          <a:endParaRPr lang="en-US"/>
        </a:p>
      </dgm:t>
    </dgm:pt>
    <dgm:pt modelId="{67188E03-6915-48A3-B353-C7283C336352}">
      <dgm:prSet/>
      <dgm:spPr/>
      <dgm:t>
        <a:bodyPr/>
        <a:lstStyle/>
        <a:p>
          <a:r>
            <a:rPr lang="en-US"/>
            <a:t>A sick child? Difficult child?</a:t>
          </a:r>
        </a:p>
      </dgm:t>
    </dgm:pt>
    <dgm:pt modelId="{FC3805B4-5895-4632-B2E0-9A712B8EAD9B}" type="parTrans" cxnId="{06D0BEE2-DAD2-4CAD-A4EB-904CCC38B0F6}">
      <dgm:prSet/>
      <dgm:spPr/>
      <dgm:t>
        <a:bodyPr/>
        <a:lstStyle/>
        <a:p>
          <a:endParaRPr lang="en-US"/>
        </a:p>
      </dgm:t>
    </dgm:pt>
    <dgm:pt modelId="{FB725BCB-AA21-4561-ABFF-76C7C3C683DC}" type="sibTrans" cxnId="{06D0BEE2-DAD2-4CAD-A4EB-904CCC38B0F6}">
      <dgm:prSet/>
      <dgm:spPr/>
      <dgm:t>
        <a:bodyPr/>
        <a:lstStyle/>
        <a:p>
          <a:endParaRPr lang="en-US"/>
        </a:p>
      </dgm:t>
    </dgm:pt>
    <dgm:pt modelId="{F68B0DFF-8A2D-451E-B92A-99A3424B74BD}">
      <dgm:prSet/>
      <dgm:spPr/>
      <dgm:t>
        <a:bodyPr/>
        <a:lstStyle/>
        <a:p>
          <a:r>
            <a:rPr lang="en-US"/>
            <a:t>Problems at work? </a:t>
          </a:r>
        </a:p>
      </dgm:t>
    </dgm:pt>
    <dgm:pt modelId="{BD7B9954-DD9A-4D95-8328-90D4A9977EB4}" type="parTrans" cxnId="{ACCE54F5-7760-4429-9012-47FA4E8C127A}">
      <dgm:prSet/>
      <dgm:spPr/>
      <dgm:t>
        <a:bodyPr/>
        <a:lstStyle/>
        <a:p>
          <a:endParaRPr lang="en-US"/>
        </a:p>
      </dgm:t>
    </dgm:pt>
    <dgm:pt modelId="{827DD146-2011-4AD1-AAB4-ED4D9699D106}" type="sibTrans" cxnId="{ACCE54F5-7760-4429-9012-47FA4E8C127A}">
      <dgm:prSet/>
      <dgm:spPr/>
      <dgm:t>
        <a:bodyPr/>
        <a:lstStyle/>
        <a:p>
          <a:endParaRPr lang="en-US"/>
        </a:p>
      </dgm:t>
    </dgm:pt>
    <dgm:pt modelId="{0E2CF6C6-735F-4C89-B15C-B559AEB99F19}">
      <dgm:prSet/>
      <dgm:spPr/>
      <dgm:t>
        <a:bodyPr/>
        <a:lstStyle/>
        <a:p>
          <a:r>
            <a:rPr lang="en-US"/>
            <a:t>Someone with cancer? </a:t>
          </a:r>
        </a:p>
      </dgm:t>
    </dgm:pt>
    <dgm:pt modelId="{A10FDEA2-D2DA-4A02-B5DB-E33F8663C6BF}" type="parTrans" cxnId="{1DA1CE6C-8FE1-4D51-AA82-10412AC77B00}">
      <dgm:prSet/>
      <dgm:spPr/>
      <dgm:t>
        <a:bodyPr/>
        <a:lstStyle/>
        <a:p>
          <a:endParaRPr lang="en-US"/>
        </a:p>
      </dgm:t>
    </dgm:pt>
    <dgm:pt modelId="{8880F476-4B3A-49D0-8984-3DA342039FBB}" type="sibTrans" cxnId="{1DA1CE6C-8FE1-4D51-AA82-10412AC77B00}">
      <dgm:prSet/>
      <dgm:spPr/>
      <dgm:t>
        <a:bodyPr/>
        <a:lstStyle/>
        <a:p>
          <a:endParaRPr lang="en-US"/>
        </a:p>
      </dgm:t>
    </dgm:pt>
    <dgm:pt modelId="{82D496FC-4544-43B1-B8F2-D04F43B458FA}">
      <dgm:prSet/>
      <dgm:spPr/>
      <dgm:t>
        <a:bodyPr/>
        <a:lstStyle/>
        <a:p>
          <a:r>
            <a:rPr lang="en-US"/>
            <a:t>Difficult in-laws? </a:t>
          </a:r>
        </a:p>
      </dgm:t>
    </dgm:pt>
    <dgm:pt modelId="{9AB982B4-98DC-452B-95D1-3E61E7BBAF19}" type="parTrans" cxnId="{CBADDAEE-2B69-4574-B17C-4A5BCA39E540}">
      <dgm:prSet/>
      <dgm:spPr/>
      <dgm:t>
        <a:bodyPr/>
        <a:lstStyle/>
        <a:p>
          <a:endParaRPr lang="en-US"/>
        </a:p>
      </dgm:t>
    </dgm:pt>
    <dgm:pt modelId="{FFD975A6-073B-47C9-AE3C-525ACB3403E1}" type="sibTrans" cxnId="{CBADDAEE-2B69-4574-B17C-4A5BCA39E540}">
      <dgm:prSet/>
      <dgm:spPr/>
      <dgm:t>
        <a:bodyPr/>
        <a:lstStyle/>
        <a:p>
          <a:endParaRPr lang="en-US"/>
        </a:p>
      </dgm:t>
    </dgm:pt>
    <dgm:pt modelId="{2923026D-2385-4166-99DA-FA8CFE22778A}">
      <dgm:prSet/>
      <dgm:spPr/>
      <dgm:t>
        <a:bodyPr/>
        <a:lstStyle/>
        <a:p>
          <a:r>
            <a:rPr lang="en-US"/>
            <a:t>Children that are on the wrong path? </a:t>
          </a:r>
        </a:p>
      </dgm:t>
    </dgm:pt>
    <dgm:pt modelId="{50479464-2968-478A-8660-20A9A6296055}" type="parTrans" cxnId="{29B05F97-17E0-4D39-B94D-355D3B4C9AF9}">
      <dgm:prSet/>
      <dgm:spPr/>
      <dgm:t>
        <a:bodyPr/>
        <a:lstStyle/>
        <a:p>
          <a:endParaRPr lang="en-US"/>
        </a:p>
      </dgm:t>
    </dgm:pt>
    <dgm:pt modelId="{3FCE392F-DA70-43A1-9B5E-D156053E1BB4}" type="sibTrans" cxnId="{29B05F97-17E0-4D39-B94D-355D3B4C9AF9}">
      <dgm:prSet/>
      <dgm:spPr/>
      <dgm:t>
        <a:bodyPr/>
        <a:lstStyle/>
        <a:p>
          <a:endParaRPr lang="en-US"/>
        </a:p>
      </dgm:t>
    </dgm:pt>
    <dgm:pt modelId="{B39674FD-C4F5-4C78-99F1-8668D7446E29}">
      <dgm:prSet/>
      <dgm:spPr/>
      <dgm:t>
        <a:bodyPr/>
        <a:lstStyle/>
        <a:p>
          <a:r>
            <a:rPr lang="en-US"/>
            <a:t>Trouble in the service? </a:t>
          </a:r>
        </a:p>
      </dgm:t>
    </dgm:pt>
    <dgm:pt modelId="{681AA51F-DF05-4FCD-9199-631BA9AFD64D}" type="parTrans" cxnId="{4C3FBCB9-915E-462C-84B6-489DF5940200}">
      <dgm:prSet/>
      <dgm:spPr/>
      <dgm:t>
        <a:bodyPr/>
        <a:lstStyle/>
        <a:p>
          <a:endParaRPr lang="en-US"/>
        </a:p>
      </dgm:t>
    </dgm:pt>
    <dgm:pt modelId="{83B6B694-7622-498D-BF7E-71056AD4D30C}" type="sibTrans" cxnId="{4C3FBCB9-915E-462C-84B6-489DF5940200}">
      <dgm:prSet/>
      <dgm:spPr/>
      <dgm:t>
        <a:bodyPr/>
        <a:lstStyle/>
        <a:p>
          <a:endParaRPr lang="en-US"/>
        </a:p>
      </dgm:t>
    </dgm:pt>
    <dgm:pt modelId="{E1EB2956-80A3-411E-9B22-9627E8FDD5C5}">
      <dgm:prSet/>
      <dgm:spPr/>
      <dgm:t>
        <a:bodyPr/>
        <a:lstStyle/>
        <a:p>
          <a:r>
            <a:rPr lang="en-US"/>
            <a:t>Boss or coworkers that are out to get me?</a:t>
          </a:r>
        </a:p>
      </dgm:t>
    </dgm:pt>
    <dgm:pt modelId="{3E772615-35B4-450C-9C26-9F91502C8407}" type="parTrans" cxnId="{F668279C-D6B6-4572-8088-3A8F02D85A77}">
      <dgm:prSet/>
      <dgm:spPr/>
      <dgm:t>
        <a:bodyPr/>
        <a:lstStyle/>
        <a:p>
          <a:endParaRPr lang="en-US"/>
        </a:p>
      </dgm:t>
    </dgm:pt>
    <dgm:pt modelId="{FAA17EED-3E90-41F8-97CF-13BFAA2F7465}" type="sibTrans" cxnId="{F668279C-D6B6-4572-8088-3A8F02D85A77}">
      <dgm:prSet/>
      <dgm:spPr/>
      <dgm:t>
        <a:bodyPr/>
        <a:lstStyle/>
        <a:p>
          <a:endParaRPr lang="en-US"/>
        </a:p>
      </dgm:t>
    </dgm:pt>
    <dgm:pt modelId="{7B451BFB-5A71-44D4-A13B-35D79D3558C8}">
      <dgm:prSet/>
      <dgm:spPr/>
      <dgm:t>
        <a:bodyPr/>
        <a:lstStyle/>
        <a:p>
          <a:r>
            <a:rPr lang="en-US"/>
            <a:t>Friends that stab me in the back and gossip about me? </a:t>
          </a:r>
        </a:p>
      </dgm:t>
    </dgm:pt>
    <dgm:pt modelId="{610B6719-DCC4-4649-B560-8D5D5D77A826}" type="parTrans" cxnId="{A5CB009F-613A-4B36-9CDC-129274B9BE91}">
      <dgm:prSet/>
      <dgm:spPr/>
      <dgm:t>
        <a:bodyPr/>
        <a:lstStyle/>
        <a:p>
          <a:endParaRPr lang="en-US"/>
        </a:p>
      </dgm:t>
    </dgm:pt>
    <dgm:pt modelId="{CBE82142-5754-4FB1-B817-9127C1EBBC2B}" type="sibTrans" cxnId="{A5CB009F-613A-4B36-9CDC-129274B9BE91}">
      <dgm:prSet/>
      <dgm:spPr/>
      <dgm:t>
        <a:bodyPr/>
        <a:lstStyle/>
        <a:p>
          <a:endParaRPr lang="en-US"/>
        </a:p>
      </dgm:t>
    </dgm:pt>
    <dgm:pt modelId="{D04E8413-264B-40DF-ADF7-B5A558F1EDA7}" type="pres">
      <dgm:prSet presAssocID="{2494B362-4857-4549-8C54-9CEF7CF4711D}" presName="diagram" presStyleCnt="0">
        <dgm:presLayoutVars>
          <dgm:dir/>
          <dgm:resizeHandles val="exact"/>
        </dgm:presLayoutVars>
      </dgm:prSet>
      <dgm:spPr/>
    </dgm:pt>
    <dgm:pt modelId="{C88B0237-37EA-4DCC-BC27-06F3C60948A4}" type="pres">
      <dgm:prSet presAssocID="{9C14375D-50B4-4865-85AF-7C6AE100085A}" presName="node" presStyleLbl="node1" presStyleIdx="0" presStyleCnt="9">
        <dgm:presLayoutVars>
          <dgm:bulletEnabled val="1"/>
        </dgm:presLayoutVars>
      </dgm:prSet>
      <dgm:spPr/>
    </dgm:pt>
    <dgm:pt modelId="{CD234010-FEF1-4200-830F-4D9CF1211842}" type="pres">
      <dgm:prSet presAssocID="{07CCFEB3-B244-4143-B0F7-7E672BE43DAF}" presName="sibTrans" presStyleCnt="0"/>
      <dgm:spPr/>
    </dgm:pt>
    <dgm:pt modelId="{FFC60485-D5D9-4F14-960E-3B50461B67CF}" type="pres">
      <dgm:prSet presAssocID="{67188E03-6915-48A3-B353-C7283C336352}" presName="node" presStyleLbl="node1" presStyleIdx="1" presStyleCnt="9">
        <dgm:presLayoutVars>
          <dgm:bulletEnabled val="1"/>
        </dgm:presLayoutVars>
      </dgm:prSet>
      <dgm:spPr/>
    </dgm:pt>
    <dgm:pt modelId="{69C97343-E0CB-473F-8AEF-5A6F0EF8E48C}" type="pres">
      <dgm:prSet presAssocID="{FB725BCB-AA21-4561-ABFF-76C7C3C683DC}" presName="sibTrans" presStyleCnt="0"/>
      <dgm:spPr/>
    </dgm:pt>
    <dgm:pt modelId="{5D796484-7975-4DFA-823A-FBEDD7F82F84}" type="pres">
      <dgm:prSet presAssocID="{F68B0DFF-8A2D-451E-B92A-99A3424B74BD}" presName="node" presStyleLbl="node1" presStyleIdx="2" presStyleCnt="9">
        <dgm:presLayoutVars>
          <dgm:bulletEnabled val="1"/>
        </dgm:presLayoutVars>
      </dgm:prSet>
      <dgm:spPr/>
    </dgm:pt>
    <dgm:pt modelId="{2C51E2EE-418F-435D-9AB1-6AEEBBE69279}" type="pres">
      <dgm:prSet presAssocID="{827DD146-2011-4AD1-AAB4-ED4D9699D106}" presName="sibTrans" presStyleCnt="0"/>
      <dgm:spPr/>
    </dgm:pt>
    <dgm:pt modelId="{D16BFFF2-8EFE-409E-9340-9B904A095F83}" type="pres">
      <dgm:prSet presAssocID="{0E2CF6C6-735F-4C89-B15C-B559AEB99F19}" presName="node" presStyleLbl="node1" presStyleIdx="3" presStyleCnt="9">
        <dgm:presLayoutVars>
          <dgm:bulletEnabled val="1"/>
        </dgm:presLayoutVars>
      </dgm:prSet>
      <dgm:spPr/>
    </dgm:pt>
    <dgm:pt modelId="{C3B5BF50-BEEB-4F22-862F-11A9A37FE679}" type="pres">
      <dgm:prSet presAssocID="{8880F476-4B3A-49D0-8984-3DA342039FBB}" presName="sibTrans" presStyleCnt="0"/>
      <dgm:spPr/>
    </dgm:pt>
    <dgm:pt modelId="{7B0794D7-9F56-4230-8C55-5782DB8F81AB}" type="pres">
      <dgm:prSet presAssocID="{82D496FC-4544-43B1-B8F2-D04F43B458FA}" presName="node" presStyleLbl="node1" presStyleIdx="4" presStyleCnt="9">
        <dgm:presLayoutVars>
          <dgm:bulletEnabled val="1"/>
        </dgm:presLayoutVars>
      </dgm:prSet>
      <dgm:spPr/>
    </dgm:pt>
    <dgm:pt modelId="{303329F6-366E-4CF5-B99A-555753E58790}" type="pres">
      <dgm:prSet presAssocID="{FFD975A6-073B-47C9-AE3C-525ACB3403E1}" presName="sibTrans" presStyleCnt="0"/>
      <dgm:spPr/>
    </dgm:pt>
    <dgm:pt modelId="{F285DD2C-AE9D-435B-971B-33DAE134CA57}" type="pres">
      <dgm:prSet presAssocID="{2923026D-2385-4166-99DA-FA8CFE22778A}" presName="node" presStyleLbl="node1" presStyleIdx="5" presStyleCnt="9">
        <dgm:presLayoutVars>
          <dgm:bulletEnabled val="1"/>
        </dgm:presLayoutVars>
      </dgm:prSet>
      <dgm:spPr/>
    </dgm:pt>
    <dgm:pt modelId="{93B92215-4DAF-49C5-BA27-1C90E7D4356C}" type="pres">
      <dgm:prSet presAssocID="{3FCE392F-DA70-43A1-9B5E-D156053E1BB4}" presName="sibTrans" presStyleCnt="0"/>
      <dgm:spPr/>
    </dgm:pt>
    <dgm:pt modelId="{2927B017-EAA7-45A2-AAF7-5A6A4BF81513}" type="pres">
      <dgm:prSet presAssocID="{B39674FD-C4F5-4C78-99F1-8668D7446E29}" presName="node" presStyleLbl="node1" presStyleIdx="6" presStyleCnt="9">
        <dgm:presLayoutVars>
          <dgm:bulletEnabled val="1"/>
        </dgm:presLayoutVars>
      </dgm:prSet>
      <dgm:spPr/>
    </dgm:pt>
    <dgm:pt modelId="{758C7455-EB7A-42CD-B5A7-1AEC792B2119}" type="pres">
      <dgm:prSet presAssocID="{83B6B694-7622-498D-BF7E-71056AD4D30C}" presName="sibTrans" presStyleCnt="0"/>
      <dgm:spPr/>
    </dgm:pt>
    <dgm:pt modelId="{D92B73DE-2E16-45BE-9497-2A9BC8187718}" type="pres">
      <dgm:prSet presAssocID="{E1EB2956-80A3-411E-9B22-9627E8FDD5C5}" presName="node" presStyleLbl="node1" presStyleIdx="7" presStyleCnt="9">
        <dgm:presLayoutVars>
          <dgm:bulletEnabled val="1"/>
        </dgm:presLayoutVars>
      </dgm:prSet>
      <dgm:spPr/>
    </dgm:pt>
    <dgm:pt modelId="{C98B8FDA-0195-41E6-AB03-57EE680CE536}" type="pres">
      <dgm:prSet presAssocID="{FAA17EED-3E90-41F8-97CF-13BFAA2F7465}" presName="sibTrans" presStyleCnt="0"/>
      <dgm:spPr/>
    </dgm:pt>
    <dgm:pt modelId="{EBF64F53-A8C4-469C-A27C-3014F434F45E}" type="pres">
      <dgm:prSet presAssocID="{7B451BFB-5A71-44D4-A13B-35D79D3558C8}" presName="node" presStyleLbl="node1" presStyleIdx="8" presStyleCnt="9">
        <dgm:presLayoutVars>
          <dgm:bulletEnabled val="1"/>
        </dgm:presLayoutVars>
      </dgm:prSet>
      <dgm:spPr/>
    </dgm:pt>
  </dgm:ptLst>
  <dgm:cxnLst>
    <dgm:cxn modelId="{BC424A0B-97BB-4937-A5BF-65BCD11435F3}" type="presOf" srcId="{B39674FD-C4F5-4C78-99F1-8668D7446E29}" destId="{2927B017-EAA7-45A2-AAF7-5A6A4BF81513}" srcOrd="0" destOrd="0" presId="urn:microsoft.com/office/officeart/2005/8/layout/default"/>
    <dgm:cxn modelId="{C599C90C-D0EC-44F1-B449-85126112923E}" type="presOf" srcId="{9C14375D-50B4-4865-85AF-7C6AE100085A}" destId="{C88B0237-37EA-4DCC-BC27-06F3C60948A4}" srcOrd="0" destOrd="0" presId="urn:microsoft.com/office/officeart/2005/8/layout/default"/>
    <dgm:cxn modelId="{AF63C518-1684-491A-983A-CC4275B08E99}" type="presOf" srcId="{67188E03-6915-48A3-B353-C7283C336352}" destId="{FFC60485-D5D9-4F14-960E-3B50461B67CF}" srcOrd="0" destOrd="0" presId="urn:microsoft.com/office/officeart/2005/8/layout/default"/>
    <dgm:cxn modelId="{AC0C0F46-D677-4317-8E4F-63C95AB31C20}" type="presOf" srcId="{0E2CF6C6-735F-4C89-B15C-B559AEB99F19}" destId="{D16BFFF2-8EFE-409E-9340-9B904A095F83}" srcOrd="0" destOrd="0" presId="urn:microsoft.com/office/officeart/2005/8/layout/default"/>
    <dgm:cxn modelId="{3F321E46-0599-479E-82D7-9110FE13098F}" type="presOf" srcId="{E1EB2956-80A3-411E-9B22-9627E8FDD5C5}" destId="{D92B73DE-2E16-45BE-9497-2A9BC8187718}" srcOrd="0" destOrd="0" presId="urn:microsoft.com/office/officeart/2005/8/layout/default"/>
    <dgm:cxn modelId="{1DA1CE6C-8FE1-4D51-AA82-10412AC77B00}" srcId="{2494B362-4857-4549-8C54-9CEF7CF4711D}" destId="{0E2CF6C6-735F-4C89-B15C-B559AEB99F19}" srcOrd="3" destOrd="0" parTransId="{A10FDEA2-D2DA-4A02-B5DB-E33F8663C6BF}" sibTransId="{8880F476-4B3A-49D0-8984-3DA342039FBB}"/>
    <dgm:cxn modelId="{68505F53-D4C3-461D-8F8C-C9BFAD0620D5}" type="presOf" srcId="{2494B362-4857-4549-8C54-9CEF7CF4711D}" destId="{D04E8413-264B-40DF-ADF7-B5A558F1EDA7}" srcOrd="0" destOrd="0" presId="urn:microsoft.com/office/officeart/2005/8/layout/default"/>
    <dgm:cxn modelId="{2D220377-91AE-4E19-9257-D531188F169C}" type="presOf" srcId="{82D496FC-4544-43B1-B8F2-D04F43B458FA}" destId="{7B0794D7-9F56-4230-8C55-5782DB8F81AB}" srcOrd="0" destOrd="0" presId="urn:microsoft.com/office/officeart/2005/8/layout/default"/>
    <dgm:cxn modelId="{4D5E5B7D-8004-498A-A336-4A6D0D523089}" srcId="{2494B362-4857-4549-8C54-9CEF7CF4711D}" destId="{9C14375D-50B4-4865-85AF-7C6AE100085A}" srcOrd="0" destOrd="0" parTransId="{C1974490-AF21-4FE0-A08B-FCE6C788DC93}" sibTransId="{07CCFEB3-B244-4143-B0F7-7E672BE43DAF}"/>
    <dgm:cxn modelId="{8C63718A-9C4B-490A-B889-BBF2694FAD51}" type="presOf" srcId="{F68B0DFF-8A2D-451E-B92A-99A3424B74BD}" destId="{5D796484-7975-4DFA-823A-FBEDD7F82F84}" srcOrd="0" destOrd="0" presId="urn:microsoft.com/office/officeart/2005/8/layout/default"/>
    <dgm:cxn modelId="{29B05F97-17E0-4D39-B94D-355D3B4C9AF9}" srcId="{2494B362-4857-4549-8C54-9CEF7CF4711D}" destId="{2923026D-2385-4166-99DA-FA8CFE22778A}" srcOrd="5" destOrd="0" parTransId="{50479464-2968-478A-8660-20A9A6296055}" sibTransId="{3FCE392F-DA70-43A1-9B5E-D156053E1BB4}"/>
    <dgm:cxn modelId="{F668279C-D6B6-4572-8088-3A8F02D85A77}" srcId="{2494B362-4857-4549-8C54-9CEF7CF4711D}" destId="{E1EB2956-80A3-411E-9B22-9627E8FDD5C5}" srcOrd="7" destOrd="0" parTransId="{3E772615-35B4-450C-9C26-9F91502C8407}" sibTransId="{FAA17EED-3E90-41F8-97CF-13BFAA2F7465}"/>
    <dgm:cxn modelId="{A5CB009F-613A-4B36-9CDC-129274B9BE91}" srcId="{2494B362-4857-4549-8C54-9CEF7CF4711D}" destId="{7B451BFB-5A71-44D4-A13B-35D79D3558C8}" srcOrd="8" destOrd="0" parTransId="{610B6719-DCC4-4649-B560-8D5D5D77A826}" sibTransId="{CBE82142-5754-4FB1-B817-9127C1EBBC2B}"/>
    <dgm:cxn modelId="{7539DAAE-9890-4677-BB54-EBB9DBC6AE2A}" type="presOf" srcId="{7B451BFB-5A71-44D4-A13B-35D79D3558C8}" destId="{EBF64F53-A8C4-469C-A27C-3014F434F45E}" srcOrd="0" destOrd="0" presId="urn:microsoft.com/office/officeart/2005/8/layout/default"/>
    <dgm:cxn modelId="{4C3FBCB9-915E-462C-84B6-489DF5940200}" srcId="{2494B362-4857-4549-8C54-9CEF7CF4711D}" destId="{B39674FD-C4F5-4C78-99F1-8668D7446E29}" srcOrd="6" destOrd="0" parTransId="{681AA51F-DF05-4FCD-9199-631BA9AFD64D}" sibTransId="{83B6B694-7622-498D-BF7E-71056AD4D30C}"/>
    <dgm:cxn modelId="{0122E0D5-BDDC-42CC-87A6-CF0E447AE455}" type="presOf" srcId="{2923026D-2385-4166-99DA-FA8CFE22778A}" destId="{F285DD2C-AE9D-435B-971B-33DAE134CA57}" srcOrd="0" destOrd="0" presId="urn:microsoft.com/office/officeart/2005/8/layout/default"/>
    <dgm:cxn modelId="{06D0BEE2-DAD2-4CAD-A4EB-904CCC38B0F6}" srcId="{2494B362-4857-4549-8C54-9CEF7CF4711D}" destId="{67188E03-6915-48A3-B353-C7283C336352}" srcOrd="1" destOrd="0" parTransId="{FC3805B4-5895-4632-B2E0-9A712B8EAD9B}" sibTransId="{FB725BCB-AA21-4561-ABFF-76C7C3C683DC}"/>
    <dgm:cxn modelId="{CBADDAEE-2B69-4574-B17C-4A5BCA39E540}" srcId="{2494B362-4857-4549-8C54-9CEF7CF4711D}" destId="{82D496FC-4544-43B1-B8F2-D04F43B458FA}" srcOrd="4" destOrd="0" parTransId="{9AB982B4-98DC-452B-95D1-3E61E7BBAF19}" sibTransId="{FFD975A6-073B-47C9-AE3C-525ACB3403E1}"/>
    <dgm:cxn modelId="{ACCE54F5-7760-4429-9012-47FA4E8C127A}" srcId="{2494B362-4857-4549-8C54-9CEF7CF4711D}" destId="{F68B0DFF-8A2D-451E-B92A-99A3424B74BD}" srcOrd="2" destOrd="0" parTransId="{BD7B9954-DD9A-4D95-8328-90D4A9977EB4}" sibTransId="{827DD146-2011-4AD1-AAB4-ED4D9699D106}"/>
    <dgm:cxn modelId="{57CFE9C1-0497-425C-AB6E-659DD32CC4D7}" type="presParOf" srcId="{D04E8413-264B-40DF-ADF7-B5A558F1EDA7}" destId="{C88B0237-37EA-4DCC-BC27-06F3C60948A4}" srcOrd="0" destOrd="0" presId="urn:microsoft.com/office/officeart/2005/8/layout/default"/>
    <dgm:cxn modelId="{61C248D0-0820-4EF6-88D0-EEC12E678C8D}" type="presParOf" srcId="{D04E8413-264B-40DF-ADF7-B5A558F1EDA7}" destId="{CD234010-FEF1-4200-830F-4D9CF1211842}" srcOrd="1" destOrd="0" presId="urn:microsoft.com/office/officeart/2005/8/layout/default"/>
    <dgm:cxn modelId="{3F9E1850-522C-4A82-A0A2-C01C7952C828}" type="presParOf" srcId="{D04E8413-264B-40DF-ADF7-B5A558F1EDA7}" destId="{FFC60485-D5D9-4F14-960E-3B50461B67CF}" srcOrd="2" destOrd="0" presId="urn:microsoft.com/office/officeart/2005/8/layout/default"/>
    <dgm:cxn modelId="{0B8E7C38-2EAC-41BF-A8B0-4281ADDF7E90}" type="presParOf" srcId="{D04E8413-264B-40DF-ADF7-B5A558F1EDA7}" destId="{69C97343-E0CB-473F-8AEF-5A6F0EF8E48C}" srcOrd="3" destOrd="0" presId="urn:microsoft.com/office/officeart/2005/8/layout/default"/>
    <dgm:cxn modelId="{C172A4C7-E0FF-498E-A742-7413066D1B55}" type="presParOf" srcId="{D04E8413-264B-40DF-ADF7-B5A558F1EDA7}" destId="{5D796484-7975-4DFA-823A-FBEDD7F82F84}" srcOrd="4" destOrd="0" presId="urn:microsoft.com/office/officeart/2005/8/layout/default"/>
    <dgm:cxn modelId="{242EDE30-4FE3-4F17-B860-FEC1346DE89F}" type="presParOf" srcId="{D04E8413-264B-40DF-ADF7-B5A558F1EDA7}" destId="{2C51E2EE-418F-435D-9AB1-6AEEBBE69279}" srcOrd="5" destOrd="0" presId="urn:microsoft.com/office/officeart/2005/8/layout/default"/>
    <dgm:cxn modelId="{07351216-183A-423A-9475-49FB0D23CB2D}" type="presParOf" srcId="{D04E8413-264B-40DF-ADF7-B5A558F1EDA7}" destId="{D16BFFF2-8EFE-409E-9340-9B904A095F83}" srcOrd="6" destOrd="0" presId="urn:microsoft.com/office/officeart/2005/8/layout/default"/>
    <dgm:cxn modelId="{8A18E734-889C-4029-8D97-2CBA2F58ABCD}" type="presParOf" srcId="{D04E8413-264B-40DF-ADF7-B5A558F1EDA7}" destId="{C3B5BF50-BEEB-4F22-862F-11A9A37FE679}" srcOrd="7" destOrd="0" presId="urn:microsoft.com/office/officeart/2005/8/layout/default"/>
    <dgm:cxn modelId="{3DC2DF20-8FFD-43C9-88B9-584126A40256}" type="presParOf" srcId="{D04E8413-264B-40DF-ADF7-B5A558F1EDA7}" destId="{7B0794D7-9F56-4230-8C55-5782DB8F81AB}" srcOrd="8" destOrd="0" presId="urn:microsoft.com/office/officeart/2005/8/layout/default"/>
    <dgm:cxn modelId="{8D254749-0903-4C67-B42A-26E1C1198494}" type="presParOf" srcId="{D04E8413-264B-40DF-ADF7-B5A558F1EDA7}" destId="{303329F6-366E-4CF5-B99A-555753E58790}" srcOrd="9" destOrd="0" presId="urn:microsoft.com/office/officeart/2005/8/layout/default"/>
    <dgm:cxn modelId="{13999F38-69C8-4A06-A742-66C67124C9E2}" type="presParOf" srcId="{D04E8413-264B-40DF-ADF7-B5A558F1EDA7}" destId="{F285DD2C-AE9D-435B-971B-33DAE134CA57}" srcOrd="10" destOrd="0" presId="urn:microsoft.com/office/officeart/2005/8/layout/default"/>
    <dgm:cxn modelId="{C5FEC39C-B2EF-4441-B8FD-6813629FB7F7}" type="presParOf" srcId="{D04E8413-264B-40DF-ADF7-B5A558F1EDA7}" destId="{93B92215-4DAF-49C5-BA27-1C90E7D4356C}" srcOrd="11" destOrd="0" presId="urn:microsoft.com/office/officeart/2005/8/layout/default"/>
    <dgm:cxn modelId="{05E5FDC5-1BB0-4FB1-9F47-6E217C8C0738}" type="presParOf" srcId="{D04E8413-264B-40DF-ADF7-B5A558F1EDA7}" destId="{2927B017-EAA7-45A2-AAF7-5A6A4BF81513}" srcOrd="12" destOrd="0" presId="urn:microsoft.com/office/officeart/2005/8/layout/default"/>
    <dgm:cxn modelId="{8F5347B3-975E-42B2-A205-3F4D0E8B6563}" type="presParOf" srcId="{D04E8413-264B-40DF-ADF7-B5A558F1EDA7}" destId="{758C7455-EB7A-42CD-B5A7-1AEC792B2119}" srcOrd="13" destOrd="0" presId="urn:microsoft.com/office/officeart/2005/8/layout/default"/>
    <dgm:cxn modelId="{FDF03FF5-1DAF-4C2B-96BF-CB934D841B21}" type="presParOf" srcId="{D04E8413-264B-40DF-ADF7-B5A558F1EDA7}" destId="{D92B73DE-2E16-45BE-9497-2A9BC8187718}" srcOrd="14" destOrd="0" presId="urn:microsoft.com/office/officeart/2005/8/layout/default"/>
    <dgm:cxn modelId="{DD4D7F8D-5350-465E-8BB7-BD4FA74C72A8}" type="presParOf" srcId="{D04E8413-264B-40DF-ADF7-B5A558F1EDA7}" destId="{C98B8FDA-0195-41E6-AB03-57EE680CE536}" srcOrd="15" destOrd="0" presId="urn:microsoft.com/office/officeart/2005/8/layout/default"/>
    <dgm:cxn modelId="{E0D379B2-F76F-42A1-8248-D96035D5F31B}" type="presParOf" srcId="{D04E8413-264B-40DF-ADF7-B5A558F1EDA7}" destId="{EBF64F53-A8C4-469C-A27C-3014F434F45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821A1-F727-45E0-A416-B2040B0F22C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75A53F5-AABE-41E6-8CD3-5EFE7C90DFF8}">
      <dgm:prSet/>
      <dgm:spPr/>
      <dgm:t>
        <a:bodyPr/>
        <a:lstStyle/>
        <a:p>
          <a:r>
            <a:rPr lang="en-US"/>
            <a:t>There are many crosses that come to us because of the evil of other people. </a:t>
          </a:r>
        </a:p>
      </dgm:t>
    </dgm:pt>
    <dgm:pt modelId="{657457F8-51C4-402F-98B5-36D332B2001E}" type="parTrans" cxnId="{4E908F32-325D-4502-A6AF-485115073E9F}">
      <dgm:prSet/>
      <dgm:spPr/>
      <dgm:t>
        <a:bodyPr/>
        <a:lstStyle/>
        <a:p>
          <a:endParaRPr lang="en-US"/>
        </a:p>
      </dgm:t>
    </dgm:pt>
    <dgm:pt modelId="{F1546A5E-C5A6-4AE3-93A1-94F26C246DD4}" type="sibTrans" cxnId="{4E908F32-325D-4502-A6AF-485115073E9F}">
      <dgm:prSet/>
      <dgm:spPr/>
      <dgm:t>
        <a:bodyPr/>
        <a:lstStyle/>
        <a:p>
          <a:endParaRPr lang="en-US"/>
        </a:p>
      </dgm:t>
    </dgm:pt>
    <dgm:pt modelId="{C612EA39-07FF-47FD-A983-DFF81FD8680B}">
      <dgm:prSet/>
      <dgm:spPr/>
      <dgm:t>
        <a:bodyPr/>
        <a:lstStyle/>
        <a:p>
          <a:r>
            <a:rPr lang="en-US"/>
            <a:t>But let us distinguish between the person, who is doing evil, and the situation that arises that I must accept as coming from the hand of God himself. </a:t>
          </a:r>
        </a:p>
      </dgm:t>
    </dgm:pt>
    <dgm:pt modelId="{0A27F0F4-B3FF-43C4-A273-230F0E6A3CD9}" type="parTrans" cxnId="{BAF2BDC3-8FEA-4E3F-B2AE-C8FB013B7B9E}">
      <dgm:prSet/>
      <dgm:spPr/>
      <dgm:t>
        <a:bodyPr/>
        <a:lstStyle/>
        <a:p>
          <a:endParaRPr lang="en-US"/>
        </a:p>
      </dgm:t>
    </dgm:pt>
    <dgm:pt modelId="{B5E8CBF4-DB52-44F3-AC2D-5623A738F377}" type="sibTrans" cxnId="{BAF2BDC3-8FEA-4E3F-B2AE-C8FB013B7B9E}">
      <dgm:prSet/>
      <dgm:spPr/>
      <dgm:t>
        <a:bodyPr/>
        <a:lstStyle/>
        <a:p>
          <a:endParaRPr lang="en-US"/>
        </a:p>
      </dgm:t>
    </dgm:pt>
    <dgm:pt modelId="{40D9CC65-D32F-463F-B57A-F7F2D7924C00}">
      <dgm:prSet/>
      <dgm:spPr/>
      <dgm:t>
        <a:bodyPr/>
        <a:lstStyle/>
        <a:p>
          <a:r>
            <a:rPr lang="en-US"/>
            <a:t>Let us follow the words of Christ, “Abba, Father remove this cup from me; yet not what I will, but what you will” (Mk 14:36).</a:t>
          </a:r>
        </a:p>
      </dgm:t>
    </dgm:pt>
    <dgm:pt modelId="{9E26EDC2-295F-4E58-8351-AA59A4A3E19F}" type="parTrans" cxnId="{DEAA6343-39F3-4D7D-800E-6996697606D4}">
      <dgm:prSet/>
      <dgm:spPr/>
      <dgm:t>
        <a:bodyPr/>
        <a:lstStyle/>
        <a:p>
          <a:endParaRPr lang="en-US"/>
        </a:p>
      </dgm:t>
    </dgm:pt>
    <dgm:pt modelId="{84D7455E-69AB-4DFB-B436-6A099A31681D}" type="sibTrans" cxnId="{DEAA6343-39F3-4D7D-800E-6996697606D4}">
      <dgm:prSet/>
      <dgm:spPr/>
      <dgm:t>
        <a:bodyPr/>
        <a:lstStyle/>
        <a:p>
          <a:endParaRPr lang="en-US"/>
        </a:p>
      </dgm:t>
    </dgm:pt>
    <dgm:pt modelId="{CA69FED0-C419-4288-BE99-5F9ADAE66E2A}">
      <dgm:prSet/>
      <dgm:spPr/>
      <dgm:t>
        <a:bodyPr/>
        <a:lstStyle/>
        <a:p>
          <a:r>
            <a:rPr lang="en-US"/>
            <a:t>Let us take the cross to the path of victory and not to the path of despair, depression, victimization, blaming others, and becoming bitter. </a:t>
          </a:r>
        </a:p>
      </dgm:t>
    </dgm:pt>
    <dgm:pt modelId="{720BD387-73AE-49DB-9A01-AE98CF4FB5B4}" type="parTrans" cxnId="{4FC00734-F2D0-4901-B134-67A4A3A21DED}">
      <dgm:prSet/>
      <dgm:spPr/>
      <dgm:t>
        <a:bodyPr/>
        <a:lstStyle/>
        <a:p>
          <a:endParaRPr lang="en-US"/>
        </a:p>
      </dgm:t>
    </dgm:pt>
    <dgm:pt modelId="{3CC3EAFE-3875-4261-B490-AD3364E7FCF9}" type="sibTrans" cxnId="{4FC00734-F2D0-4901-B134-67A4A3A21DED}">
      <dgm:prSet/>
      <dgm:spPr/>
      <dgm:t>
        <a:bodyPr/>
        <a:lstStyle/>
        <a:p>
          <a:endParaRPr lang="en-US"/>
        </a:p>
      </dgm:t>
    </dgm:pt>
    <dgm:pt modelId="{4C29343D-EE84-400E-ACB7-009686BD9D4E}" type="pres">
      <dgm:prSet presAssocID="{269821A1-F727-45E0-A416-B2040B0F22CB}" presName="linear" presStyleCnt="0">
        <dgm:presLayoutVars>
          <dgm:animLvl val="lvl"/>
          <dgm:resizeHandles val="exact"/>
        </dgm:presLayoutVars>
      </dgm:prSet>
      <dgm:spPr/>
    </dgm:pt>
    <dgm:pt modelId="{918668FF-5353-4D34-BA05-98A8E77308DA}" type="pres">
      <dgm:prSet presAssocID="{675A53F5-AABE-41E6-8CD3-5EFE7C90DFF8}" presName="parentText" presStyleLbl="node1" presStyleIdx="0" presStyleCnt="4">
        <dgm:presLayoutVars>
          <dgm:chMax val="0"/>
          <dgm:bulletEnabled val="1"/>
        </dgm:presLayoutVars>
      </dgm:prSet>
      <dgm:spPr/>
    </dgm:pt>
    <dgm:pt modelId="{B9531E41-4B33-4801-B6C1-27F608C60C2F}" type="pres">
      <dgm:prSet presAssocID="{F1546A5E-C5A6-4AE3-93A1-94F26C246DD4}" presName="spacer" presStyleCnt="0"/>
      <dgm:spPr/>
    </dgm:pt>
    <dgm:pt modelId="{968A529C-4FEE-4B67-A9B9-1D1E0DCD3966}" type="pres">
      <dgm:prSet presAssocID="{C612EA39-07FF-47FD-A983-DFF81FD8680B}" presName="parentText" presStyleLbl="node1" presStyleIdx="1" presStyleCnt="4">
        <dgm:presLayoutVars>
          <dgm:chMax val="0"/>
          <dgm:bulletEnabled val="1"/>
        </dgm:presLayoutVars>
      </dgm:prSet>
      <dgm:spPr/>
    </dgm:pt>
    <dgm:pt modelId="{F05318A1-C92D-4F2E-B156-CBD5FC18E0F9}" type="pres">
      <dgm:prSet presAssocID="{B5E8CBF4-DB52-44F3-AC2D-5623A738F377}" presName="spacer" presStyleCnt="0"/>
      <dgm:spPr/>
    </dgm:pt>
    <dgm:pt modelId="{A0B90B18-1317-4541-9E48-C86344B19E05}" type="pres">
      <dgm:prSet presAssocID="{40D9CC65-D32F-463F-B57A-F7F2D7924C00}" presName="parentText" presStyleLbl="node1" presStyleIdx="2" presStyleCnt="4">
        <dgm:presLayoutVars>
          <dgm:chMax val="0"/>
          <dgm:bulletEnabled val="1"/>
        </dgm:presLayoutVars>
      </dgm:prSet>
      <dgm:spPr/>
    </dgm:pt>
    <dgm:pt modelId="{82DCAA1F-7992-4A2F-96DD-7B57DFBFF987}" type="pres">
      <dgm:prSet presAssocID="{84D7455E-69AB-4DFB-B436-6A099A31681D}" presName="spacer" presStyleCnt="0"/>
      <dgm:spPr/>
    </dgm:pt>
    <dgm:pt modelId="{CDA735EA-5B94-476F-9B83-9DEA53F29C94}" type="pres">
      <dgm:prSet presAssocID="{CA69FED0-C419-4288-BE99-5F9ADAE66E2A}" presName="parentText" presStyleLbl="node1" presStyleIdx="3" presStyleCnt="4">
        <dgm:presLayoutVars>
          <dgm:chMax val="0"/>
          <dgm:bulletEnabled val="1"/>
        </dgm:presLayoutVars>
      </dgm:prSet>
      <dgm:spPr/>
    </dgm:pt>
  </dgm:ptLst>
  <dgm:cxnLst>
    <dgm:cxn modelId="{4E908F32-325D-4502-A6AF-485115073E9F}" srcId="{269821A1-F727-45E0-A416-B2040B0F22CB}" destId="{675A53F5-AABE-41E6-8CD3-5EFE7C90DFF8}" srcOrd="0" destOrd="0" parTransId="{657457F8-51C4-402F-98B5-36D332B2001E}" sibTransId="{F1546A5E-C5A6-4AE3-93A1-94F26C246DD4}"/>
    <dgm:cxn modelId="{4FC00734-F2D0-4901-B134-67A4A3A21DED}" srcId="{269821A1-F727-45E0-A416-B2040B0F22CB}" destId="{CA69FED0-C419-4288-BE99-5F9ADAE66E2A}" srcOrd="3" destOrd="0" parTransId="{720BD387-73AE-49DB-9A01-AE98CF4FB5B4}" sibTransId="{3CC3EAFE-3875-4261-B490-AD3364E7FCF9}"/>
    <dgm:cxn modelId="{6D862637-B255-4975-A2DB-9FE99E18BDB5}" type="presOf" srcId="{40D9CC65-D32F-463F-B57A-F7F2D7924C00}" destId="{A0B90B18-1317-4541-9E48-C86344B19E05}" srcOrd="0" destOrd="0" presId="urn:microsoft.com/office/officeart/2005/8/layout/vList2"/>
    <dgm:cxn modelId="{DEAA6343-39F3-4D7D-800E-6996697606D4}" srcId="{269821A1-F727-45E0-A416-B2040B0F22CB}" destId="{40D9CC65-D32F-463F-B57A-F7F2D7924C00}" srcOrd="2" destOrd="0" parTransId="{9E26EDC2-295F-4E58-8351-AA59A4A3E19F}" sibTransId="{84D7455E-69AB-4DFB-B436-6A099A31681D}"/>
    <dgm:cxn modelId="{907CD78D-4C61-4AA3-B661-EF1B45FBC3A3}" type="presOf" srcId="{269821A1-F727-45E0-A416-B2040B0F22CB}" destId="{4C29343D-EE84-400E-ACB7-009686BD9D4E}" srcOrd="0" destOrd="0" presId="urn:microsoft.com/office/officeart/2005/8/layout/vList2"/>
    <dgm:cxn modelId="{372D9F9C-EFFC-47F9-8D12-46DA776F087E}" type="presOf" srcId="{CA69FED0-C419-4288-BE99-5F9ADAE66E2A}" destId="{CDA735EA-5B94-476F-9B83-9DEA53F29C94}" srcOrd="0" destOrd="0" presId="urn:microsoft.com/office/officeart/2005/8/layout/vList2"/>
    <dgm:cxn modelId="{BAF2BDC3-8FEA-4E3F-B2AE-C8FB013B7B9E}" srcId="{269821A1-F727-45E0-A416-B2040B0F22CB}" destId="{C612EA39-07FF-47FD-A983-DFF81FD8680B}" srcOrd="1" destOrd="0" parTransId="{0A27F0F4-B3FF-43C4-A273-230F0E6A3CD9}" sibTransId="{B5E8CBF4-DB52-44F3-AC2D-5623A738F377}"/>
    <dgm:cxn modelId="{89C817DA-AAA3-4D33-9ACD-A0255926AC30}" type="presOf" srcId="{675A53F5-AABE-41E6-8CD3-5EFE7C90DFF8}" destId="{918668FF-5353-4D34-BA05-98A8E77308DA}" srcOrd="0" destOrd="0" presId="urn:microsoft.com/office/officeart/2005/8/layout/vList2"/>
    <dgm:cxn modelId="{3710DFF6-F89E-4E5B-8047-2FB51C937DE8}" type="presOf" srcId="{C612EA39-07FF-47FD-A983-DFF81FD8680B}" destId="{968A529C-4FEE-4B67-A9B9-1D1E0DCD3966}" srcOrd="0" destOrd="0" presId="urn:microsoft.com/office/officeart/2005/8/layout/vList2"/>
    <dgm:cxn modelId="{91FC1031-6DCE-4CE7-945D-95809FE50CCE}" type="presParOf" srcId="{4C29343D-EE84-400E-ACB7-009686BD9D4E}" destId="{918668FF-5353-4D34-BA05-98A8E77308DA}" srcOrd="0" destOrd="0" presId="urn:microsoft.com/office/officeart/2005/8/layout/vList2"/>
    <dgm:cxn modelId="{8FEDEE70-4E02-4985-A3FA-CFDA2A788B5F}" type="presParOf" srcId="{4C29343D-EE84-400E-ACB7-009686BD9D4E}" destId="{B9531E41-4B33-4801-B6C1-27F608C60C2F}" srcOrd="1" destOrd="0" presId="urn:microsoft.com/office/officeart/2005/8/layout/vList2"/>
    <dgm:cxn modelId="{77D528BC-8B2E-46F7-BDE0-7D5F93AAA79C}" type="presParOf" srcId="{4C29343D-EE84-400E-ACB7-009686BD9D4E}" destId="{968A529C-4FEE-4B67-A9B9-1D1E0DCD3966}" srcOrd="2" destOrd="0" presId="urn:microsoft.com/office/officeart/2005/8/layout/vList2"/>
    <dgm:cxn modelId="{587BEFC7-EA53-4DA7-AFCF-D070B4665B21}" type="presParOf" srcId="{4C29343D-EE84-400E-ACB7-009686BD9D4E}" destId="{F05318A1-C92D-4F2E-B156-CBD5FC18E0F9}" srcOrd="3" destOrd="0" presId="urn:microsoft.com/office/officeart/2005/8/layout/vList2"/>
    <dgm:cxn modelId="{4B23B811-0013-46E5-95B3-739BC14333DA}" type="presParOf" srcId="{4C29343D-EE84-400E-ACB7-009686BD9D4E}" destId="{A0B90B18-1317-4541-9E48-C86344B19E05}" srcOrd="4" destOrd="0" presId="urn:microsoft.com/office/officeart/2005/8/layout/vList2"/>
    <dgm:cxn modelId="{78E965F9-272B-46A8-8EDF-19B50B793538}" type="presParOf" srcId="{4C29343D-EE84-400E-ACB7-009686BD9D4E}" destId="{82DCAA1F-7992-4A2F-96DD-7B57DFBFF987}" srcOrd="5" destOrd="0" presId="urn:microsoft.com/office/officeart/2005/8/layout/vList2"/>
    <dgm:cxn modelId="{03713859-4E2C-48A8-ACB5-5698167ED28D}" type="presParOf" srcId="{4C29343D-EE84-400E-ACB7-009686BD9D4E}" destId="{CDA735EA-5B94-476F-9B83-9DEA53F29C9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0237-37EA-4DCC-BC27-06F3C60948A4}">
      <dsp:nvSpPr>
        <dsp:cNvPr id="0" name=""/>
        <dsp:cNvSpPr/>
      </dsp:nvSpPr>
      <dsp:spPr>
        <a:xfrm>
          <a:off x="961120" y="2079"/>
          <a:ext cx="2094322" cy="12565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if I have a difficult husband? Wife?</a:t>
          </a:r>
        </a:p>
      </dsp:txBody>
      <dsp:txXfrm>
        <a:off x="961120" y="2079"/>
        <a:ext cx="2094322" cy="1256593"/>
      </dsp:txXfrm>
    </dsp:sp>
    <dsp:sp modelId="{FFC60485-D5D9-4F14-960E-3B50461B67CF}">
      <dsp:nvSpPr>
        <dsp:cNvPr id="0" name=""/>
        <dsp:cNvSpPr/>
      </dsp:nvSpPr>
      <dsp:spPr>
        <a:xfrm>
          <a:off x="3264875" y="2079"/>
          <a:ext cx="2094322" cy="12565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 sick child? Difficult child?</a:t>
          </a:r>
        </a:p>
      </dsp:txBody>
      <dsp:txXfrm>
        <a:off x="3264875" y="2079"/>
        <a:ext cx="2094322" cy="1256593"/>
      </dsp:txXfrm>
    </dsp:sp>
    <dsp:sp modelId="{5D796484-7975-4DFA-823A-FBEDD7F82F84}">
      <dsp:nvSpPr>
        <dsp:cNvPr id="0" name=""/>
        <dsp:cNvSpPr/>
      </dsp:nvSpPr>
      <dsp:spPr>
        <a:xfrm>
          <a:off x="5568630" y="2079"/>
          <a:ext cx="2094322" cy="12565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Problems at work? </a:t>
          </a:r>
        </a:p>
      </dsp:txBody>
      <dsp:txXfrm>
        <a:off x="5568630" y="2079"/>
        <a:ext cx="2094322" cy="1256593"/>
      </dsp:txXfrm>
    </dsp:sp>
    <dsp:sp modelId="{D16BFFF2-8EFE-409E-9340-9B904A095F83}">
      <dsp:nvSpPr>
        <dsp:cNvPr id="0" name=""/>
        <dsp:cNvSpPr/>
      </dsp:nvSpPr>
      <dsp:spPr>
        <a:xfrm>
          <a:off x="7872385" y="2079"/>
          <a:ext cx="2094322" cy="12565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Someone with cancer? </a:t>
          </a:r>
        </a:p>
      </dsp:txBody>
      <dsp:txXfrm>
        <a:off x="7872385" y="2079"/>
        <a:ext cx="2094322" cy="1256593"/>
      </dsp:txXfrm>
    </dsp:sp>
    <dsp:sp modelId="{7B0794D7-9F56-4230-8C55-5782DB8F81AB}">
      <dsp:nvSpPr>
        <dsp:cNvPr id="0" name=""/>
        <dsp:cNvSpPr/>
      </dsp:nvSpPr>
      <dsp:spPr>
        <a:xfrm>
          <a:off x="961120" y="1468105"/>
          <a:ext cx="2094322" cy="12565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Difficult in-laws? </a:t>
          </a:r>
        </a:p>
      </dsp:txBody>
      <dsp:txXfrm>
        <a:off x="961120" y="1468105"/>
        <a:ext cx="2094322" cy="1256593"/>
      </dsp:txXfrm>
    </dsp:sp>
    <dsp:sp modelId="{F285DD2C-AE9D-435B-971B-33DAE134CA57}">
      <dsp:nvSpPr>
        <dsp:cNvPr id="0" name=""/>
        <dsp:cNvSpPr/>
      </dsp:nvSpPr>
      <dsp:spPr>
        <a:xfrm>
          <a:off x="3264875" y="1468105"/>
          <a:ext cx="2094322" cy="12565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Children that are on the wrong path? </a:t>
          </a:r>
        </a:p>
      </dsp:txBody>
      <dsp:txXfrm>
        <a:off x="3264875" y="1468105"/>
        <a:ext cx="2094322" cy="1256593"/>
      </dsp:txXfrm>
    </dsp:sp>
    <dsp:sp modelId="{2927B017-EAA7-45A2-AAF7-5A6A4BF81513}">
      <dsp:nvSpPr>
        <dsp:cNvPr id="0" name=""/>
        <dsp:cNvSpPr/>
      </dsp:nvSpPr>
      <dsp:spPr>
        <a:xfrm>
          <a:off x="5568630" y="1468105"/>
          <a:ext cx="2094322" cy="12565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Trouble in the service? </a:t>
          </a:r>
        </a:p>
      </dsp:txBody>
      <dsp:txXfrm>
        <a:off x="5568630" y="1468105"/>
        <a:ext cx="2094322" cy="1256593"/>
      </dsp:txXfrm>
    </dsp:sp>
    <dsp:sp modelId="{D92B73DE-2E16-45BE-9497-2A9BC8187718}">
      <dsp:nvSpPr>
        <dsp:cNvPr id="0" name=""/>
        <dsp:cNvSpPr/>
      </dsp:nvSpPr>
      <dsp:spPr>
        <a:xfrm>
          <a:off x="7872385" y="1468105"/>
          <a:ext cx="2094322" cy="12565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Boss or coworkers that are out to get me?</a:t>
          </a:r>
        </a:p>
      </dsp:txBody>
      <dsp:txXfrm>
        <a:off x="7872385" y="1468105"/>
        <a:ext cx="2094322" cy="1256593"/>
      </dsp:txXfrm>
    </dsp:sp>
    <dsp:sp modelId="{EBF64F53-A8C4-469C-A27C-3014F434F45E}">
      <dsp:nvSpPr>
        <dsp:cNvPr id="0" name=""/>
        <dsp:cNvSpPr/>
      </dsp:nvSpPr>
      <dsp:spPr>
        <a:xfrm>
          <a:off x="4416753" y="2934131"/>
          <a:ext cx="2094322" cy="12565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Friends that stab me in the back and gossip about me? </a:t>
          </a:r>
        </a:p>
      </dsp:txBody>
      <dsp:txXfrm>
        <a:off x="4416753" y="2934131"/>
        <a:ext cx="2094322" cy="1256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668FF-5353-4D34-BA05-98A8E77308DA}">
      <dsp:nvSpPr>
        <dsp:cNvPr id="0" name=""/>
        <dsp:cNvSpPr/>
      </dsp:nvSpPr>
      <dsp:spPr>
        <a:xfrm>
          <a:off x="0" y="79715"/>
          <a:ext cx="6263640" cy="12866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There are many crosses that come to us because of the evil of other people. </a:t>
          </a:r>
        </a:p>
      </dsp:txBody>
      <dsp:txXfrm>
        <a:off x="62808" y="142523"/>
        <a:ext cx="6138024" cy="1161018"/>
      </dsp:txXfrm>
    </dsp:sp>
    <dsp:sp modelId="{968A529C-4FEE-4B67-A9B9-1D1E0DCD3966}">
      <dsp:nvSpPr>
        <dsp:cNvPr id="0" name=""/>
        <dsp:cNvSpPr/>
      </dsp:nvSpPr>
      <dsp:spPr>
        <a:xfrm>
          <a:off x="0" y="1432589"/>
          <a:ext cx="6263640" cy="128663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But let us distinguish between the person, who is doing evil, and the situation that arises that I must accept as coming from the hand of God himself. </a:t>
          </a:r>
        </a:p>
      </dsp:txBody>
      <dsp:txXfrm>
        <a:off x="62808" y="1495397"/>
        <a:ext cx="6138024" cy="1161018"/>
      </dsp:txXfrm>
    </dsp:sp>
    <dsp:sp modelId="{A0B90B18-1317-4541-9E48-C86344B19E05}">
      <dsp:nvSpPr>
        <dsp:cNvPr id="0" name=""/>
        <dsp:cNvSpPr/>
      </dsp:nvSpPr>
      <dsp:spPr>
        <a:xfrm>
          <a:off x="0" y="2785464"/>
          <a:ext cx="6263640" cy="128663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Let us follow the words of Christ, “Abba, Father remove this cup from me; yet not what I will, but what you will” (Mk 14:36).</a:t>
          </a:r>
        </a:p>
      </dsp:txBody>
      <dsp:txXfrm>
        <a:off x="62808" y="2848272"/>
        <a:ext cx="6138024" cy="1161018"/>
      </dsp:txXfrm>
    </dsp:sp>
    <dsp:sp modelId="{CDA735EA-5B94-476F-9B83-9DEA53F29C94}">
      <dsp:nvSpPr>
        <dsp:cNvPr id="0" name=""/>
        <dsp:cNvSpPr/>
      </dsp:nvSpPr>
      <dsp:spPr>
        <a:xfrm>
          <a:off x="0" y="4138338"/>
          <a:ext cx="6263640" cy="12866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Let us take the cross to the path of victory and not to the path of despair, depression, victimization, blaming others, and becoming bitter. </a:t>
          </a:r>
        </a:p>
      </dsp:txBody>
      <dsp:txXfrm>
        <a:off x="62808" y="4201146"/>
        <a:ext cx="6138024"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B60FE-BE38-4A89-A50E-1207A618B5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DE7762-C3BE-4F98-ACB4-F8556E670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B4213C-CE3C-4915-A41B-BB646587DB6C}"/>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5" name="Footer Placeholder 4">
            <a:extLst>
              <a:ext uri="{FF2B5EF4-FFF2-40B4-BE49-F238E27FC236}">
                <a16:creationId xmlns:a16="http://schemas.microsoft.com/office/drawing/2014/main" id="{4385CE51-C3BB-42BB-9073-89B8189DF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5F3FB-3DA1-44E1-A9D2-41434FBB1C05}"/>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8161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7879-5A3F-4AD1-A600-CCC01907A1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63DBE-DFBC-424F-92EC-862AD2CB9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14040-E6FE-4DDD-A942-D3316B94BC45}"/>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5" name="Footer Placeholder 4">
            <a:extLst>
              <a:ext uri="{FF2B5EF4-FFF2-40B4-BE49-F238E27FC236}">
                <a16:creationId xmlns:a16="http://schemas.microsoft.com/office/drawing/2014/main" id="{57A0EC5F-45C6-4777-B406-64B38A23B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1DA46-47C2-4A75-ABF0-B6725EAB0E3C}"/>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259567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C58B3-200E-415A-BC69-2976F49164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52459-60FC-4C70-AB11-FD99DC0CD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C8373-4ED5-45D1-8779-44522CFAE02C}"/>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5" name="Footer Placeholder 4">
            <a:extLst>
              <a:ext uri="{FF2B5EF4-FFF2-40B4-BE49-F238E27FC236}">
                <a16:creationId xmlns:a16="http://schemas.microsoft.com/office/drawing/2014/main" id="{436EC33F-77BF-42BC-A2D9-A81E3F1CF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BD4A8-CE26-4088-A0A1-734E9B04D9E2}"/>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267703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CEC42-DC65-4AF7-8E29-75A2401DE9C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C69F-2471-4A49-AD00-ED441AEC35EB}" type="slidenum">
              <a:rPr lang="en-US" smtClean="0"/>
              <a:t>‹#›</a:t>
            </a:fld>
            <a:endParaRPr lang="en-US"/>
          </a:p>
        </p:txBody>
      </p:sp>
    </p:spTree>
    <p:extLst>
      <p:ext uri="{BB962C8B-B14F-4D97-AF65-F5344CB8AC3E}">
        <p14:creationId xmlns:p14="http://schemas.microsoft.com/office/powerpoint/2010/main" val="353066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EE74-8D6B-4E97-91DB-631E561975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DCAA-486E-48BE-8408-2895C34CA6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25FB6-F53D-4F24-A426-DB5ABF655701}"/>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5" name="Footer Placeholder 4">
            <a:extLst>
              <a:ext uri="{FF2B5EF4-FFF2-40B4-BE49-F238E27FC236}">
                <a16:creationId xmlns:a16="http://schemas.microsoft.com/office/drawing/2014/main" id="{8E229088-AC4F-45A1-90E4-6874D99A4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B152E-2B18-440E-87C2-9D0694AF6B25}"/>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67391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891A-577D-4FCD-8A83-993F29FEA7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1C387F-A026-4CB7-B8F5-0DD3D53CB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6AA18-2F53-4A30-81E0-EC72497B3530}"/>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5" name="Footer Placeholder 4">
            <a:extLst>
              <a:ext uri="{FF2B5EF4-FFF2-40B4-BE49-F238E27FC236}">
                <a16:creationId xmlns:a16="http://schemas.microsoft.com/office/drawing/2014/main" id="{B0DADEE1-BBA0-4FA5-950B-E00A6F1B2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7169B-DA81-49DF-A71B-44B8843A2942}"/>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143059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FA68-D350-4298-89FF-A7492DA014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4B5EF-0E67-401A-B97F-6F641892F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35802C-A2CD-4935-AB1C-436379E35A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669FF-BF54-419F-ADC5-106D150C9743}"/>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6" name="Footer Placeholder 5">
            <a:extLst>
              <a:ext uri="{FF2B5EF4-FFF2-40B4-BE49-F238E27FC236}">
                <a16:creationId xmlns:a16="http://schemas.microsoft.com/office/drawing/2014/main" id="{997EEE86-552B-4883-98C2-3BA8B6DF9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56E69-9985-4D2A-A0D1-C1410170897D}"/>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263538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46DF-6A03-4259-86DC-007B942A8F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BB8DD-D665-45CA-8352-68CFB5C0B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45BF2-3666-4B47-A583-40CB5B36C0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9C4BDC-E5AE-4C80-8DDA-0D0B58C2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68D749-CCBE-486A-9E66-173D05991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371CC-3DD6-49FC-BD15-271A1899DA28}"/>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8" name="Footer Placeholder 7">
            <a:extLst>
              <a:ext uri="{FF2B5EF4-FFF2-40B4-BE49-F238E27FC236}">
                <a16:creationId xmlns:a16="http://schemas.microsoft.com/office/drawing/2014/main" id="{8C2F0F36-465B-4B85-957B-001B3E50B7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0EA6D3-7CE8-4F44-A2CE-5D3B5DA34698}"/>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22876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74E8-D293-4545-A4B1-AA6AFADED4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CCDDBF-3A50-449D-954B-D7E7F731CA82}"/>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4" name="Footer Placeholder 3">
            <a:extLst>
              <a:ext uri="{FF2B5EF4-FFF2-40B4-BE49-F238E27FC236}">
                <a16:creationId xmlns:a16="http://schemas.microsoft.com/office/drawing/2014/main" id="{BDE29706-2457-4062-A86C-8BC72A9F0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FFB448-FB21-4A3C-93B8-53657E1D32B8}"/>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233884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F3660-8F01-4938-A527-A2638BFB06F6}"/>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3" name="Footer Placeholder 2">
            <a:extLst>
              <a:ext uri="{FF2B5EF4-FFF2-40B4-BE49-F238E27FC236}">
                <a16:creationId xmlns:a16="http://schemas.microsoft.com/office/drawing/2014/main" id="{8ADB76CA-F293-4643-BEE5-67736F278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BA6D2-F265-4970-AF65-B9D2EF6A9E66}"/>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302681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691A-56F5-4D11-80C7-7FA28AEBC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C78EEC-6C33-4A33-99FB-CA7BA896F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24EA81-8AD9-4A1F-94EF-344311D27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6A464-AE5A-4428-ADF7-D1C4FDD75F19}"/>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6" name="Footer Placeholder 5">
            <a:extLst>
              <a:ext uri="{FF2B5EF4-FFF2-40B4-BE49-F238E27FC236}">
                <a16:creationId xmlns:a16="http://schemas.microsoft.com/office/drawing/2014/main" id="{EDD24AA0-D388-46D0-AB3B-D2CB53F3F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17438-519C-463E-815B-CC6F1C26242C}"/>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166173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45F4-DC52-4DC0-9610-8E2D60978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656198-ED6E-4440-85BE-75426B0A3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18E154-3BEA-46DF-82AE-F41E9EA86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EEE6C-5FE5-4F03-9A67-AEF10A0789C7}"/>
              </a:ext>
            </a:extLst>
          </p:cNvPr>
          <p:cNvSpPr>
            <a:spLocks noGrp="1"/>
          </p:cNvSpPr>
          <p:nvPr>
            <p:ph type="dt" sz="half" idx="10"/>
          </p:nvPr>
        </p:nvSpPr>
        <p:spPr/>
        <p:txBody>
          <a:bodyPr/>
          <a:lstStyle/>
          <a:p>
            <a:fld id="{11A8B3CF-4341-42E6-B92E-68ABEA80C15C}" type="datetimeFigureOut">
              <a:rPr lang="en-US" smtClean="0"/>
              <a:t>5/16/2022</a:t>
            </a:fld>
            <a:endParaRPr lang="en-US"/>
          </a:p>
        </p:txBody>
      </p:sp>
      <p:sp>
        <p:nvSpPr>
          <p:cNvPr id="6" name="Footer Placeholder 5">
            <a:extLst>
              <a:ext uri="{FF2B5EF4-FFF2-40B4-BE49-F238E27FC236}">
                <a16:creationId xmlns:a16="http://schemas.microsoft.com/office/drawing/2014/main" id="{A72F9E7A-7E89-40D5-B821-AC11DEBA5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AAB12-E21C-46DF-AE97-3EA1EC31E34B}"/>
              </a:ext>
            </a:extLst>
          </p:cNvPr>
          <p:cNvSpPr>
            <a:spLocks noGrp="1"/>
          </p:cNvSpPr>
          <p:nvPr>
            <p:ph type="sldNum" sz="quarter" idx="12"/>
          </p:nvPr>
        </p:nvSpPr>
        <p:spPr/>
        <p:txBody>
          <a:bodyPr/>
          <a:lstStyle/>
          <a:p>
            <a:fld id="{1469CB40-79CB-4428-8A75-ED18E3971DA0}" type="slidenum">
              <a:rPr lang="en-US" smtClean="0"/>
              <a:t>‹#›</a:t>
            </a:fld>
            <a:endParaRPr lang="en-US"/>
          </a:p>
        </p:txBody>
      </p:sp>
    </p:spTree>
    <p:extLst>
      <p:ext uri="{BB962C8B-B14F-4D97-AF65-F5344CB8AC3E}">
        <p14:creationId xmlns:p14="http://schemas.microsoft.com/office/powerpoint/2010/main" val="246272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B9FC2-892F-4A3C-A850-2A8CC3991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F8674-C766-4DFD-A4D7-7A17AC4701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7E9D-A611-46F1-989C-CFABE04B5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8B3CF-4341-42E6-B92E-68ABEA80C15C}" type="datetimeFigureOut">
              <a:rPr lang="en-US" smtClean="0"/>
              <a:t>5/16/2022</a:t>
            </a:fld>
            <a:endParaRPr lang="en-US"/>
          </a:p>
        </p:txBody>
      </p:sp>
      <p:sp>
        <p:nvSpPr>
          <p:cNvPr id="5" name="Footer Placeholder 4">
            <a:extLst>
              <a:ext uri="{FF2B5EF4-FFF2-40B4-BE49-F238E27FC236}">
                <a16:creationId xmlns:a16="http://schemas.microsoft.com/office/drawing/2014/main" id="{72ACA2B2-A104-41BF-AB13-8A0AF7742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1805F5-B90C-42B4-B611-78BA3332D2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9CB40-79CB-4428-8A75-ED18E3971DA0}" type="slidenum">
              <a:rPr lang="en-US" smtClean="0"/>
              <a:t>‹#›</a:t>
            </a:fld>
            <a:endParaRPr lang="en-US"/>
          </a:p>
        </p:txBody>
      </p:sp>
    </p:spTree>
    <p:extLst>
      <p:ext uri="{BB962C8B-B14F-4D97-AF65-F5344CB8AC3E}">
        <p14:creationId xmlns:p14="http://schemas.microsoft.com/office/powerpoint/2010/main" val="62382422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CEC42-DC65-4AF7-8E29-75A2401DE9CE}" type="datetimeFigureOut">
              <a:rPr lang="en-US" smtClean="0"/>
              <a:t>5/16/2022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0C69F-2471-4A49-AD00-ED441AEC35EB}" type="slidenum">
              <a:rPr lang="en-US" smtClean="0"/>
              <a:t>‹#›</a:t>
            </a:fld>
            <a:endParaRPr lang="en-US"/>
          </a:p>
        </p:txBody>
      </p:sp>
    </p:spTree>
    <p:extLst>
      <p:ext uri="{BB962C8B-B14F-4D97-AF65-F5344CB8AC3E}">
        <p14:creationId xmlns:p14="http://schemas.microsoft.com/office/powerpoint/2010/main" val="3119905328"/>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970E7F9-4EC2-4DF7-88B4-D92C607CA4C4}"/>
              </a:ext>
            </a:extLst>
          </p:cNvPr>
          <p:cNvSpPr>
            <a:spLocks noGrp="1"/>
          </p:cNvSpPr>
          <p:nvPr>
            <p:ph type="title"/>
          </p:nvPr>
        </p:nvSpPr>
        <p:spPr>
          <a:xfrm>
            <a:off x="1524000" y="1513200"/>
            <a:ext cx="3276451" cy="905042"/>
          </a:xfrm>
        </p:spPr>
        <p:txBody>
          <a:bodyPr anchor="b">
            <a:normAutofit/>
          </a:bodyPr>
          <a:lstStyle/>
          <a:p>
            <a:r>
              <a:rPr lang="en-US" sz="4700" dirty="0"/>
              <a:t>Schedule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04BB4F89-D8E8-4BE1-90C6-365683B85B45}"/>
              </a:ext>
            </a:extLst>
          </p:cNvPr>
          <p:cNvSpPr>
            <a:spLocks noGrp="1"/>
          </p:cNvSpPr>
          <p:nvPr>
            <p:ph idx="1"/>
          </p:nvPr>
        </p:nvSpPr>
        <p:spPr>
          <a:xfrm>
            <a:off x="1" y="2872899"/>
            <a:ext cx="6000750" cy="3881088"/>
          </a:xfrm>
        </p:spPr>
        <p:txBody>
          <a:bodyPr>
            <a:normAutofit/>
          </a:bodyPr>
          <a:lstStyle/>
          <a:p>
            <a:r>
              <a:rPr lang="en-US" dirty="0">
                <a:effectLst/>
                <a:latin typeface="Calibri" panose="020F0502020204030204" pitchFamily="34" charset="0"/>
                <a:ea typeface="Calibri" panose="020F0502020204030204" pitchFamily="34" charset="0"/>
              </a:rPr>
              <a:t>Talk 1: Fighting and Forgiving</a:t>
            </a:r>
          </a:p>
          <a:p>
            <a:r>
              <a:rPr lang="en-US" dirty="0">
                <a:latin typeface="Calibri" panose="020F0502020204030204" pitchFamily="34" charset="0"/>
                <a:ea typeface="Calibri" panose="020F0502020204030204" pitchFamily="34" charset="0"/>
              </a:rPr>
              <a:t>Talk 2: Marriage as Salvation</a:t>
            </a:r>
          </a:p>
          <a:p>
            <a:pPr marL="0" indent="0" algn="ctr">
              <a:buNone/>
            </a:pPr>
            <a:r>
              <a:rPr lang="en-US" sz="3600" dirty="0">
                <a:solidFill>
                  <a:srgbClr val="0070C0"/>
                </a:solidFill>
                <a:latin typeface="Calibri" panose="020F0502020204030204" pitchFamily="34" charset="0"/>
                <a:ea typeface="Calibri" panose="020F0502020204030204" pitchFamily="34" charset="0"/>
              </a:rPr>
              <a:t>	Talk 3: Letting Christ in to heal the Marriage</a:t>
            </a:r>
          </a:p>
          <a:p>
            <a:r>
              <a:rPr lang="en-US" dirty="0">
                <a:latin typeface="Calibri" panose="020F0502020204030204" pitchFamily="34" charset="0"/>
                <a:ea typeface="Calibri" panose="020F0502020204030204" pitchFamily="34" charset="0"/>
              </a:rPr>
              <a:t>Talk 4: Children as a means to Salvation </a:t>
            </a:r>
          </a:p>
        </p:txBody>
      </p:sp>
      <p:sp>
        <p:nvSpPr>
          <p:cNvPr id="7" name="Rectangle 6">
            <a:extLst>
              <a:ext uri="{FF2B5EF4-FFF2-40B4-BE49-F238E27FC236}">
                <a16:creationId xmlns:a16="http://schemas.microsoft.com/office/drawing/2014/main" id="{3311B30D-B79B-4492-A96B-67F742D383D5}"/>
              </a:ext>
            </a:extLst>
          </p:cNvPr>
          <p:cNvSpPr/>
          <p:nvPr/>
        </p:nvSpPr>
        <p:spPr>
          <a:xfrm>
            <a:off x="352248" y="4130774"/>
            <a:ext cx="5648503" cy="111567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1B4C80F-B9E2-4CC3-893B-F8A3A8956466}"/>
              </a:ext>
            </a:extLst>
          </p:cNvPr>
          <p:cNvSpPr/>
          <p:nvPr/>
        </p:nvSpPr>
        <p:spPr>
          <a:xfrm>
            <a:off x="113522" y="-84343"/>
            <a:ext cx="7519908" cy="1754326"/>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 Mark Marriage Retreat </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2" name="DF9491E7-E0B9-4B9E-A574-D812A5C867A8">
            <a:extLst>
              <a:ext uri="{FF2B5EF4-FFF2-40B4-BE49-F238E27FC236}">
                <a16:creationId xmlns:a16="http://schemas.microsoft.com/office/drawing/2014/main" id="{D2C789DD-4C83-4480-8306-F97A69729A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7633429" y="0"/>
            <a:ext cx="4676179"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3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B44D-BA70-48DE-BF5F-5B62C6CA6C23}"/>
              </a:ext>
            </a:extLst>
          </p:cNvPr>
          <p:cNvSpPr>
            <a:spLocks noGrp="1"/>
          </p:cNvSpPr>
          <p:nvPr>
            <p:ph type="title"/>
          </p:nvPr>
        </p:nvSpPr>
        <p:spPr>
          <a:xfrm>
            <a:off x="0" y="0"/>
            <a:ext cx="10515600" cy="1038225"/>
          </a:xfrm>
        </p:spPr>
        <p:txBody>
          <a:bodyPr/>
          <a:lstStyle/>
          <a:p>
            <a:r>
              <a:rPr lang="en-US" dirty="0"/>
              <a:t>Why did Jesus get crucified?</a:t>
            </a:r>
          </a:p>
        </p:txBody>
      </p:sp>
      <p:sp>
        <p:nvSpPr>
          <p:cNvPr id="3" name="Content Placeholder 2">
            <a:extLst>
              <a:ext uri="{FF2B5EF4-FFF2-40B4-BE49-F238E27FC236}">
                <a16:creationId xmlns:a16="http://schemas.microsoft.com/office/drawing/2014/main" id="{16EC9316-410A-4306-98D9-B7117AB3FC97}"/>
              </a:ext>
            </a:extLst>
          </p:cNvPr>
          <p:cNvSpPr>
            <a:spLocks noGrp="1"/>
          </p:cNvSpPr>
          <p:nvPr>
            <p:ph idx="1"/>
          </p:nvPr>
        </p:nvSpPr>
        <p:spPr>
          <a:xfrm>
            <a:off x="171449" y="1171574"/>
            <a:ext cx="12111341" cy="5806399"/>
          </a:xfrm>
        </p:spPr>
        <p:txBody>
          <a:bodyPr>
            <a:normAutofit lnSpcReduction="10000"/>
          </a:bodyPr>
          <a:lstStyle/>
          <a:p>
            <a:pPr marL="0">
              <a:lnSpc>
                <a:spcPct val="107000"/>
              </a:lnSpc>
              <a:spcBef>
                <a:spcPts val="0"/>
              </a:spcBef>
              <a:spcAft>
                <a:spcPts val="800"/>
              </a:spcAft>
            </a:pPr>
            <a:r>
              <a:rPr lang="en-US" b="0" i="0" dirty="0">
                <a:solidFill>
                  <a:srgbClr val="000000"/>
                </a:solidFill>
                <a:effectLst/>
                <a:latin typeface="Segoe UI" panose="020B0502040204020203" pitchFamily="34" charset="0"/>
              </a:rPr>
              <a:t>“For God so loved the world, that he gave his only Son, that whoever believes in him should not perish but have eternal life</a:t>
            </a:r>
            <a:r>
              <a:rPr lang="en-US" dirty="0">
                <a:ea typeface="Calibri" panose="020F0502020204030204" pitchFamily="34" charset="0"/>
                <a:cs typeface="Times New Roman" panose="02020603050405020304" pitchFamily="18" charset="0"/>
              </a:rPr>
              <a:t>.” </a:t>
            </a:r>
          </a:p>
          <a:p>
            <a:pPr marL="0">
              <a:lnSpc>
                <a:spcPct val="107000"/>
              </a:lnSpc>
              <a:spcBef>
                <a:spcPts val="0"/>
              </a:spcBef>
              <a:spcAft>
                <a:spcPts val="800"/>
              </a:spcAft>
            </a:pPr>
            <a:r>
              <a:rPr lang="en-US" b="0" i="0" dirty="0">
                <a:solidFill>
                  <a:srgbClr val="000000"/>
                </a:solidFill>
                <a:effectLst/>
                <a:latin typeface="Segoe UI" panose="020B0502040204020203" pitchFamily="34" charset="0"/>
              </a:rPr>
              <a:t>“He is the propitiation for our sins, and not for ours only but also for the sins of the whole world.”</a:t>
            </a:r>
          </a:p>
          <a:p>
            <a:pPr marL="0">
              <a:lnSpc>
                <a:spcPct val="107000"/>
              </a:lnSpc>
              <a:spcBef>
                <a:spcPts val="0"/>
              </a:spcBef>
              <a:spcAft>
                <a:spcPts val="800"/>
              </a:spcAft>
            </a:pPr>
            <a:r>
              <a:rPr lang="en-US" b="0" i="0" dirty="0">
                <a:solidFill>
                  <a:srgbClr val="000000"/>
                </a:solidFill>
                <a:effectLst/>
                <a:latin typeface="Segoe UI" panose="020B0502040204020203" pitchFamily="34" charset="0"/>
              </a:rPr>
              <a:t>“For the wages of sin is death, but the free gift of God is eternal life in Christ Jesus our Lord.”</a:t>
            </a:r>
          </a:p>
          <a:p>
            <a:pPr marL="0">
              <a:lnSpc>
                <a:spcPct val="107000"/>
              </a:lnSpc>
              <a:spcBef>
                <a:spcPts val="0"/>
              </a:spcBef>
              <a:spcAft>
                <a:spcPts val="800"/>
              </a:spcAft>
            </a:pPr>
            <a:r>
              <a:rPr lang="en-US" b="0" i="0" dirty="0">
                <a:solidFill>
                  <a:srgbClr val="000000"/>
                </a:solidFill>
                <a:effectLst/>
                <a:latin typeface="Segoe UI" panose="020B0502040204020203" pitchFamily="34" charset="0"/>
              </a:rPr>
              <a:t>“For our sake he made him to be sin who knew no sin, so that in him we might become the righteousness of God.”</a:t>
            </a:r>
            <a:endParaRPr lang="en-US" dirty="0">
              <a:solidFill>
                <a:srgbClr val="000000"/>
              </a:solidFill>
              <a:latin typeface="Segoe UI" panose="020B0502040204020203" pitchFamily="34" charset="0"/>
            </a:endParaRPr>
          </a:p>
          <a:p>
            <a:pPr marL="0" indent="0" algn="ctr">
              <a:lnSpc>
                <a:spcPct val="107000"/>
              </a:lnSpc>
              <a:spcBef>
                <a:spcPts val="0"/>
              </a:spcBef>
              <a:spcAft>
                <a:spcPts val="800"/>
              </a:spcAft>
              <a:buNone/>
            </a:pPr>
            <a:r>
              <a:rPr lang="en-US" sz="3500" i="1" dirty="0">
                <a:effectLst/>
                <a:highlight>
                  <a:srgbClr val="FFFF00"/>
                </a:highlight>
                <a:ea typeface="Calibri" panose="020F0502020204030204" pitchFamily="34" charset="0"/>
                <a:cs typeface="Times New Roman" panose="02020603050405020304" pitchFamily="18" charset="0"/>
              </a:rPr>
              <a:t>St. Athanasius tells us that this wasn’t the backup plan or plan B, it was always the plan from the beginning of time! T</a:t>
            </a:r>
            <a:r>
              <a:rPr lang="en-US" sz="3500" i="1" dirty="0">
                <a:highlight>
                  <a:srgbClr val="FFFF00"/>
                </a:highlight>
                <a:ea typeface="Calibri" panose="020F0502020204030204" pitchFamily="34" charset="0"/>
                <a:cs typeface="Times New Roman" panose="02020603050405020304" pitchFamily="18" charset="0"/>
              </a:rPr>
              <a:t>he plan from even before Adam fell!</a:t>
            </a:r>
          </a:p>
          <a:p>
            <a:endParaRPr lang="en-US" dirty="0"/>
          </a:p>
        </p:txBody>
      </p:sp>
    </p:spTree>
    <p:extLst>
      <p:ext uri="{BB962C8B-B14F-4D97-AF65-F5344CB8AC3E}">
        <p14:creationId xmlns:p14="http://schemas.microsoft.com/office/powerpoint/2010/main" val="4909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CB44D-BA70-48DE-BF5F-5B62C6CA6C23}"/>
              </a:ext>
            </a:extLst>
          </p:cNvPr>
          <p:cNvSpPr>
            <a:spLocks noGrp="1"/>
          </p:cNvSpPr>
          <p:nvPr>
            <p:ph type="title"/>
          </p:nvPr>
        </p:nvSpPr>
        <p:spPr>
          <a:xfrm>
            <a:off x="838200" y="365125"/>
            <a:ext cx="10515600" cy="1325563"/>
          </a:xfrm>
        </p:spPr>
        <p:txBody>
          <a:bodyPr>
            <a:normAutofit/>
          </a:bodyPr>
          <a:lstStyle/>
          <a:p>
            <a:pPr marL="0" marR="0">
              <a:spcBef>
                <a:spcPts val="0"/>
              </a:spcBef>
              <a:spcAft>
                <a:spcPts val="800"/>
              </a:spcAft>
            </a:pPr>
            <a:r>
              <a:rPr lang="en-US" sz="4200">
                <a:effectLst/>
                <a:ea typeface="Calibri" panose="020F0502020204030204" pitchFamily="34" charset="0"/>
                <a:cs typeface="Times New Roman" panose="02020603050405020304" pitchFamily="18" charset="0"/>
              </a:rPr>
              <a:t>But wait? Who did it? How did it actually happen?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EC9316-410A-4306-98D9-B7117AB3FC97}"/>
              </a:ext>
            </a:extLst>
          </p:cNvPr>
          <p:cNvSpPr>
            <a:spLocks noGrp="1"/>
          </p:cNvSpPr>
          <p:nvPr>
            <p:ph idx="1"/>
          </p:nvPr>
        </p:nvSpPr>
        <p:spPr>
          <a:xfrm>
            <a:off x="286965" y="1909927"/>
            <a:ext cx="11781817" cy="4886463"/>
          </a:xfrm>
        </p:spPr>
        <p:txBody>
          <a:bodyPr>
            <a:noAutofit/>
          </a:bodyPr>
          <a:lstStyle/>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Wasn’t it Judas’ greed??</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Wasn’t it the pharisees jealousy and hypocrisy??</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Wasn’t it the chief priests fear of Roman wrath??</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Wasn’t it ultimately Pontius Pilot’s call and his fear of another uprising??</a:t>
            </a:r>
          </a:p>
          <a:p>
            <a:pPr marL="342900" marR="0" lvl="0" indent="-342900">
              <a:spcBef>
                <a:spcPts val="0"/>
              </a:spcBef>
              <a:spcAft>
                <a:spcPts val="8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So wasn’t it man’s will?!? </a:t>
            </a:r>
          </a:p>
          <a:p>
            <a:pPr marL="342900" marR="0" lvl="0" indent="-342900">
              <a:spcBef>
                <a:spcPts val="0"/>
              </a:spcBef>
              <a:spcAft>
                <a:spcPts val="800"/>
              </a:spcAft>
              <a:buFont typeface="Symbol" panose="05050102010706020507" pitchFamily="18" charset="2"/>
              <a:buChar char=""/>
            </a:pPr>
            <a:r>
              <a:rPr lang="en-US" b="1" u="sng" dirty="0">
                <a:effectLst/>
                <a:ea typeface="Calibri" panose="020F0502020204030204" pitchFamily="34" charset="0"/>
                <a:cs typeface="Times New Roman" panose="02020603050405020304" pitchFamily="18" charset="0"/>
              </a:rPr>
              <a:t>They</a:t>
            </a:r>
            <a:r>
              <a:rPr lang="en-US" dirty="0">
                <a:effectLst/>
                <a:ea typeface="Calibri" panose="020F0502020204030204" pitchFamily="34" charset="0"/>
                <a:cs typeface="Times New Roman" panose="02020603050405020304" pitchFamily="18" charset="0"/>
              </a:rPr>
              <a:t> did it right? And wasn’t it completely their choice?</a:t>
            </a:r>
          </a:p>
          <a:p>
            <a:pPr>
              <a:spcBef>
                <a:spcPts val="0"/>
              </a:spcBef>
              <a:spcAft>
                <a:spcPts val="800"/>
              </a:spcAft>
            </a:pPr>
            <a:r>
              <a:rPr lang="en-US" dirty="0">
                <a:effectLst/>
                <a:ea typeface="Calibri" panose="020F0502020204030204" pitchFamily="34" charset="0"/>
                <a:cs typeface="Times New Roman" panose="02020603050405020304" pitchFamily="18" charset="0"/>
              </a:rPr>
              <a:t>And were their choices God’s will?</a:t>
            </a:r>
          </a:p>
          <a:p>
            <a:pPr marL="0" marR="0">
              <a:spcBef>
                <a:spcPts val="0"/>
              </a:spcBef>
              <a:spcAft>
                <a:spcPts val="800"/>
              </a:spcAft>
            </a:pPr>
            <a:r>
              <a:rPr lang="en-US" dirty="0">
                <a:effectLst/>
                <a:ea typeface="Calibri" panose="020F0502020204030204" pitchFamily="34" charset="0"/>
                <a:cs typeface="Times New Roman" panose="02020603050405020304" pitchFamily="18" charset="0"/>
              </a:rPr>
              <a:t>God’s will - love your neighbor as yourself. </a:t>
            </a:r>
          </a:p>
          <a:p>
            <a:pPr marL="0" marR="0">
              <a:spcBef>
                <a:spcPts val="0"/>
              </a:spcBef>
              <a:spcAft>
                <a:spcPts val="800"/>
              </a:spcAft>
            </a:pPr>
            <a:r>
              <a:rPr lang="en-US" dirty="0">
                <a:effectLst/>
                <a:ea typeface="Calibri" panose="020F0502020204030204" pitchFamily="34" charset="0"/>
                <a:cs typeface="Times New Roman" panose="02020603050405020304" pitchFamily="18" charset="0"/>
              </a:rPr>
              <a:t>Did those people, Judas, the pharisees, the Chief priests, Pontius Pilate, did they do God’s will? </a:t>
            </a:r>
          </a:p>
          <a:p>
            <a:pPr marL="0" marR="0">
              <a:spcBef>
                <a:spcPts val="0"/>
              </a:spcBef>
              <a:spcAft>
                <a:spcPts val="800"/>
              </a:spcAft>
            </a:pPr>
            <a:r>
              <a:rPr lang="en-US" dirty="0">
                <a:effectLst/>
                <a:ea typeface="Calibri" panose="020F0502020204030204" pitchFamily="34" charset="0"/>
                <a:cs typeface="Times New Roman" panose="02020603050405020304" pitchFamily="18" charset="0"/>
              </a:rPr>
              <a:t>No!</a:t>
            </a:r>
          </a:p>
        </p:txBody>
      </p:sp>
    </p:spTree>
    <p:extLst>
      <p:ext uri="{BB962C8B-B14F-4D97-AF65-F5344CB8AC3E}">
        <p14:creationId xmlns:p14="http://schemas.microsoft.com/office/powerpoint/2010/main" val="81511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AF41650-839B-404C-BAE0-BAFD615B4C7B}"/>
              </a:ext>
            </a:extLst>
          </p:cNvPr>
          <p:cNvSpPr>
            <a:spLocks noGrp="1"/>
          </p:cNvSpPr>
          <p:nvPr>
            <p:ph type="title"/>
          </p:nvPr>
        </p:nvSpPr>
        <p:spPr>
          <a:xfrm>
            <a:off x="838200" y="401221"/>
            <a:ext cx="10515600" cy="1348065"/>
          </a:xfrm>
        </p:spPr>
        <p:txBody>
          <a:bodyPr>
            <a:normAutofit/>
          </a:bodyPr>
          <a:lstStyle/>
          <a:p>
            <a:r>
              <a:rPr lang="en-US" sz="4200">
                <a:solidFill>
                  <a:srgbClr val="FFFFFF"/>
                </a:solidFill>
              </a:rPr>
              <a:t>So what was Christ’s response to all this evil? </a:t>
            </a:r>
          </a:p>
        </p:txBody>
      </p:sp>
      <p:sp>
        <p:nvSpPr>
          <p:cNvPr id="3" name="Content Placeholder 2">
            <a:extLst>
              <a:ext uri="{FF2B5EF4-FFF2-40B4-BE49-F238E27FC236}">
                <a16:creationId xmlns:a16="http://schemas.microsoft.com/office/drawing/2014/main" id="{F7CB9F87-F438-4526-BA97-48903DD3683A}"/>
              </a:ext>
            </a:extLst>
          </p:cNvPr>
          <p:cNvSpPr>
            <a:spLocks noGrp="1"/>
          </p:cNvSpPr>
          <p:nvPr>
            <p:ph idx="1"/>
          </p:nvPr>
        </p:nvSpPr>
        <p:spPr>
          <a:xfrm>
            <a:off x="838200" y="2586789"/>
            <a:ext cx="11081426" cy="4112326"/>
          </a:xfrm>
        </p:spPr>
        <p:txBody>
          <a:bodyPr>
            <a:normAutofit lnSpcReduction="10000"/>
          </a:bodyPr>
          <a:lstStyle/>
          <a:p>
            <a:r>
              <a:rPr lang="en-US" dirty="0"/>
              <a:t>He could of said “Look, I don’t accept this cross! This is not God's will, this cannot be God's will. It’s a bad things that comes from bad people with bad intentions.” </a:t>
            </a:r>
          </a:p>
          <a:p>
            <a:r>
              <a:rPr lang="en-US" dirty="0"/>
              <a:t>Rather he said: "Abba, Father, all things are possible to you; if you are willing, remove this cup from me; yet not what I will, but what you will” (Mk 14:36). </a:t>
            </a:r>
          </a:p>
          <a:p>
            <a:r>
              <a:rPr lang="en-US" dirty="0"/>
              <a:t>“all things are possible to you” - So Christ recognized that the Father could have done something. But that the Father allowed “such a horrible thing to happen”</a:t>
            </a:r>
          </a:p>
          <a:p>
            <a:r>
              <a:rPr lang="en-US" dirty="0"/>
              <a:t>Didn’t Satan ask God before he did “horrible things” to Job??</a:t>
            </a:r>
          </a:p>
          <a:p>
            <a:endParaRPr lang="en-US" sz="2200" dirty="0"/>
          </a:p>
        </p:txBody>
      </p:sp>
    </p:spTree>
    <p:extLst>
      <p:ext uri="{BB962C8B-B14F-4D97-AF65-F5344CB8AC3E}">
        <p14:creationId xmlns:p14="http://schemas.microsoft.com/office/powerpoint/2010/main" val="117229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B88564-4583-4271-A98B-F1D38B60FEC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We all have crosses in our lives!</a:t>
            </a:r>
          </a:p>
        </p:txBody>
      </p:sp>
      <p:graphicFrame>
        <p:nvGraphicFramePr>
          <p:cNvPr id="21" name="Content Placeholder 2">
            <a:extLst>
              <a:ext uri="{FF2B5EF4-FFF2-40B4-BE49-F238E27FC236}">
                <a16:creationId xmlns:a16="http://schemas.microsoft.com/office/drawing/2014/main" id="{65C61711-E701-02B7-A619-D8C1EA9EC63F}"/>
              </a:ext>
            </a:extLst>
          </p:cNvPr>
          <p:cNvGraphicFramePr>
            <a:graphicFrameLocks noGrp="1"/>
          </p:cNvGraphicFramePr>
          <p:nvPr>
            <p:ph idx="1"/>
            <p:extLst>
              <p:ext uri="{D42A27DB-BD31-4B8C-83A1-F6EECF244321}">
                <p14:modId xmlns:p14="http://schemas.microsoft.com/office/powerpoint/2010/main" val="20080568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46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5E355E-A03F-46FD-A938-72C894EB7C7A}"/>
              </a:ext>
            </a:extLst>
          </p:cNvPr>
          <p:cNvSpPr>
            <a:spLocks noGrp="1"/>
          </p:cNvSpPr>
          <p:nvPr>
            <p:ph type="title"/>
          </p:nvPr>
        </p:nvSpPr>
        <p:spPr>
          <a:xfrm>
            <a:off x="0" y="521419"/>
            <a:ext cx="3973667" cy="5811837"/>
          </a:xfrm>
        </p:spPr>
        <p:txBody>
          <a:bodyPr>
            <a:normAutofit/>
          </a:bodyPr>
          <a:lstStyle/>
          <a:p>
            <a:pPr algn="ctr"/>
            <a:r>
              <a:rPr lang="en-US" i="1" dirty="0">
                <a:solidFill>
                  <a:srgbClr val="FFFF00"/>
                </a:solidFill>
              </a:rPr>
              <a:t>But how do I, as a Christian, see these things when they happen to me??</a:t>
            </a:r>
          </a:p>
        </p:txBody>
      </p:sp>
      <p:sp>
        <p:nvSpPr>
          <p:cNvPr id="3" name="Content Placeholder 2">
            <a:extLst>
              <a:ext uri="{FF2B5EF4-FFF2-40B4-BE49-F238E27FC236}">
                <a16:creationId xmlns:a16="http://schemas.microsoft.com/office/drawing/2014/main" id="{D8D512C5-BE83-4C46-90FF-666369B344E8}"/>
              </a:ext>
            </a:extLst>
          </p:cNvPr>
          <p:cNvSpPr>
            <a:spLocks noGrp="1"/>
          </p:cNvSpPr>
          <p:nvPr>
            <p:ph idx="1"/>
          </p:nvPr>
        </p:nvSpPr>
        <p:spPr>
          <a:xfrm>
            <a:off x="4416357" y="181583"/>
            <a:ext cx="7470582" cy="6407285"/>
          </a:xfrm>
        </p:spPr>
        <p:txBody>
          <a:bodyPr anchor="ctr">
            <a:normAutofit/>
          </a:bodyPr>
          <a:lstStyle/>
          <a:p>
            <a:r>
              <a:rPr lang="en-US" sz="3200" dirty="0">
                <a:solidFill>
                  <a:srgbClr val="FFFFFF"/>
                </a:solidFill>
              </a:rPr>
              <a:t>Are those God’s will for me? Does God will that those people do bad things to me? </a:t>
            </a:r>
          </a:p>
          <a:p>
            <a:r>
              <a:rPr lang="en-US" sz="3200" dirty="0">
                <a:solidFill>
                  <a:srgbClr val="FFFFFF"/>
                </a:solidFill>
              </a:rPr>
              <a:t>Here, we must distinguish between the </a:t>
            </a:r>
            <a:r>
              <a:rPr lang="en-US" sz="3200" u="sng" dirty="0">
                <a:solidFill>
                  <a:srgbClr val="FFFFFF"/>
                </a:solidFill>
              </a:rPr>
              <a:t>actual deed </a:t>
            </a:r>
            <a:r>
              <a:rPr lang="en-US" sz="3200" dirty="0">
                <a:solidFill>
                  <a:srgbClr val="FFFFFF"/>
                </a:solidFill>
              </a:rPr>
              <a:t>of someone  and </a:t>
            </a:r>
            <a:r>
              <a:rPr lang="en-US" sz="3200" u="sng" dirty="0">
                <a:solidFill>
                  <a:srgbClr val="FFFFFF"/>
                </a:solidFill>
              </a:rPr>
              <a:t>the situation </a:t>
            </a:r>
            <a:r>
              <a:rPr lang="en-US" sz="3200" dirty="0">
                <a:solidFill>
                  <a:srgbClr val="FFFFFF"/>
                </a:solidFill>
              </a:rPr>
              <a:t>that comes to us as a </a:t>
            </a:r>
            <a:r>
              <a:rPr lang="en-US" sz="3200" u="sng" dirty="0">
                <a:solidFill>
                  <a:srgbClr val="FFFFFF"/>
                </a:solidFill>
              </a:rPr>
              <a:t>result of the </a:t>
            </a:r>
            <a:r>
              <a:rPr lang="en-US" sz="3200" u="sng" dirty="0" err="1">
                <a:solidFill>
                  <a:srgbClr val="FFFFFF"/>
                </a:solidFill>
              </a:rPr>
              <a:t>the</a:t>
            </a:r>
            <a:r>
              <a:rPr lang="en-US" sz="3200" u="sng" dirty="0">
                <a:solidFill>
                  <a:srgbClr val="FFFFFF"/>
                </a:solidFill>
              </a:rPr>
              <a:t> sinful act</a:t>
            </a:r>
            <a:r>
              <a:rPr lang="en-US" sz="3200" dirty="0">
                <a:solidFill>
                  <a:srgbClr val="FFFFFF"/>
                </a:solidFill>
              </a:rPr>
              <a:t>.</a:t>
            </a:r>
          </a:p>
          <a:p>
            <a:r>
              <a:rPr lang="en-US" sz="3200" dirty="0">
                <a:solidFill>
                  <a:srgbClr val="FFFFFF"/>
                </a:solidFill>
              </a:rPr>
              <a:t>It is not God's will that you ever hurt another. </a:t>
            </a:r>
          </a:p>
          <a:p>
            <a:r>
              <a:rPr lang="en-US" sz="3200" dirty="0">
                <a:solidFill>
                  <a:srgbClr val="FFFFFF"/>
                </a:solidFill>
              </a:rPr>
              <a:t>But what if someone lies about you at work? Now that person’s lie will create for you a difficult situation. You may even get fired because someone lied about you. </a:t>
            </a:r>
            <a:endParaRPr lang="en-US" sz="2000" dirty="0">
              <a:solidFill>
                <a:srgbClr val="FFFFFF"/>
              </a:solidFill>
            </a:endParaRPr>
          </a:p>
        </p:txBody>
      </p:sp>
    </p:spTree>
    <p:extLst>
      <p:ext uri="{BB962C8B-B14F-4D97-AF65-F5344CB8AC3E}">
        <p14:creationId xmlns:p14="http://schemas.microsoft.com/office/powerpoint/2010/main" val="6390776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5E355E-A03F-46FD-A938-72C894EB7C7A}"/>
              </a:ext>
            </a:extLst>
          </p:cNvPr>
          <p:cNvSpPr>
            <a:spLocks noGrp="1"/>
          </p:cNvSpPr>
          <p:nvPr>
            <p:ph type="title"/>
          </p:nvPr>
        </p:nvSpPr>
        <p:spPr>
          <a:xfrm>
            <a:off x="0" y="521419"/>
            <a:ext cx="3973667" cy="5811837"/>
          </a:xfrm>
        </p:spPr>
        <p:txBody>
          <a:bodyPr>
            <a:normAutofit/>
          </a:bodyPr>
          <a:lstStyle/>
          <a:p>
            <a:pPr algn="ctr"/>
            <a:r>
              <a:rPr lang="en-US" i="1" dirty="0">
                <a:solidFill>
                  <a:srgbClr val="FFFF00"/>
                </a:solidFill>
              </a:rPr>
              <a:t>But how do I, as a Christian, see these things when they happen to me??</a:t>
            </a:r>
          </a:p>
        </p:txBody>
      </p:sp>
      <p:sp>
        <p:nvSpPr>
          <p:cNvPr id="3" name="Content Placeholder 2">
            <a:extLst>
              <a:ext uri="{FF2B5EF4-FFF2-40B4-BE49-F238E27FC236}">
                <a16:creationId xmlns:a16="http://schemas.microsoft.com/office/drawing/2014/main" id="{D8D512C5-BE83-4C46-90FF-666369B344E8}"/>
              </a:ext>
            </a:extLst>
          </p:cNvPr>
          <p:cNvSpPr>
            <a:spLocks noGrp="1"/>
          </p:cNvSpPr>
          <p:nvPr>
            <p:ph idx="1"/>
          </p:nvPr>
        </p:nvSpPr>
        <p:spPr>
          <a:xfrm>
            <a:off x="4221804" y="1"/>
            <a:ext cx="7970195" cy="6858000"/>
          </a:xfrm>
        </p:spPr>
        <p:txBody>
          <a:bodyPr anchor="ctr">
            <a:normAutofit fontScale="92500" lnSpcReduction="20000"/>
          </a:bodyPr>
          <a:lstStyle/>
          <a:p>
            <a:r>
              <a:rPr lang="en-US" sz="3200" dirty="0">
                <a:solidFill>
                  <a:srgbClr val="FFFFFF"/>
                </a:solidFill>
              </a:rPr>
              <a:t>God's does not will that someone slander you at work.  And that person, will be judged for the action they took with their own free will. </a:t>
            </a:r>
          </a:p>
          <a:p>
            <a:r>
              <a:rPr lang="en-US" sz="3200" dirty="0">
                <a:solidFill>
                  <a:srgbClr val="FFFFFF"/>
                </a:solidFill>
              </a:rPr>
              <a:t>Here comes the difference, the </a:t>
            </a:r>
            <a:r>
              <a:rPr lang="en-US" sz="3200" u="sng" dirty="0">
                <a:solidFill>
                  <a:srgbClr val="FFFFFF"/>
                </a:solidFill>
              </a:rPr>
              <a:t>consequences</a:t>
            </a:r>
            <a:r>
              <a:rPr lang="en-US" sz="3200" dirty="0">
                <a:solidFill>
                  <a:srgbClr val="FFFFFF"/>
                </a:solidFill>
              </a:rPr>
              <a:t> of that difficult situation, God has allowed to happen. </a:t>
            </a:r>
          </a:p>
          <a:p>
            <a:r>
              <a:rPr lang="en-US" sz="3200" dirty="0">
                <a:solidFill>
                  <a:srgbClr val="FFFFFF"/>
                </a:solidFill>
              </a:rPr>
              <a:t>That situation came to you from God’s hands. Look at the story of Job! Satan always did what before he struck Job? He asked God’s permission!</a:t>
            </a:r>
          </a:p>
          <a:p>
            <a:r>
              <a:rPr lang="en-US" sz="3200" dirty="0">
                <a:solidFill>
                  <a:srgbClr val="FFFFFF"/>
                </a:solidFill>
              </a:rPr>
              <a:t>So at some level, in some way, our lives are arranged. And God has allowed challenging things to happen to us, sometimes because of the evil of other people. </a:t>
            </a:r>
          </a:p>
          <a:p>
            <a:r>
              <a:rPr lang="en-US" sz="3200" dirty="0">
                <a:solidFill>
                  <a:srgbClr val="FFFFFF"/>
                </a:solidFill>
              </a:rPr>
              <a:t>God’s will is to allow events that are difficult and painful and he allows Judas and the pharisees, and the chief priests and the Pontius </a:t>
            </a:r>
            <a:r>
              <a:rPr lang="en-US" sz="3200" dirty="0" err="1">
                <a:solidFill>
                  <a:srgbClr val="FFFFFF"/>
                </a:solidFill>
              </a:rPr>
              <a:t>pilate</a:t>
            </a:r>
            <a:r>
              <a:rPr lang="en-US" sz="3200" dirty="0">
                <a:solidFill>
                  <a:srgbClr val="FFFFFF"/>
                </a:solidFill>
              </a:rPr>
              <a:t> and the soldiers to do whatever evil they wanted.</a:t>
            </a:r>
            <a:endParaRPr lang="en-US" sz="2000" dirty="0">
              <a:solidFill>
                <a:srgbClr val="FFFFFF"/>
              </a:solidFill>
            </a:endParaRPr>
          </a:p>
        </p:txBody>
      </p:sp>
    </p:spTree>
    <p:extLst>
      <p:ext uri="{BB962C8B-B14F-4D97-AF65-F5344CB8AC3E}">
        <p14:creationId xmlns:p14="http://schemas.microsoft.com/office/powerpoint/2010/main" val="8114139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9BE3-6719-458A-9C21-18FC84369B93}"/>
              </a:ext>
            </a:extLst>
          </p:cNvPr>
          <p:cNvSpPr>
            <a:spLocks noGrp="1"/>
          </p:cNvSpPr>
          <p:nvPr>
            <p:ph type="title"/>
          </p:nvPr>
        </p:nvSpPr>
        <p:spPr>
          <a:xfrm>
            <a:off x="0" y="18256"/>
            <a:ext cx="2857500" cy="662782"/>
          </a:xfrm>
        </p:spPr>
        <p:txBody>
          <a:bodyPr>
            <a:normAutofit fontScale="90000"/>
          </a:bodyPr>
          <a:lstStyle/>
          <a:p>
            <a:r>
              <a:rPr lang="en-US" dirty="0"/>
              <a:t>Baba…</a:t>
            </a:r>
          </a:p>
        </p:txBody>
      </p:sp>
      <p:sp>
        <p:nvSpPr>
          <p:cNvPr id="3" name="Content Placeholder 2">
            <a:extLst>
              <a:ext uri="{FF2B5EF4-FFF2-40B4-BE49-F238E27FC236}">
                <a16:creationId xmlns:a16="http://schemas.microsoft.com/office/drawing/2014/main" id="{8DCCDDDF-5525-4DA5-8654-8261FA5FC7F2}"/>
              </a:ext>
            </a:extLst>
          </p:cNvPr>
          <p:cNvSpPr>
            <a:spLocks noGrp="1"/>
          </p:cNvSpPr>
          <p:nvPr>
            <p:ph idx="1"/>
          </p:nvPr>
        </p:nvSpPr>
        <p:spPr>
          <a:xfrm>
            <a:off x="161925" y="681038"/>
            <a:ext cx="7178675" cy="6158706"/>
          </a:xfrm>
        </p:spPr>
        <p:txBody>
          <a:bodyPr>
            <a:normAutofit/>
          </a:bodyPr>
          <a:lstStyle/>
          <a:p>
            <a:r>
              <a:rPr lang="en-US" sz="3600" dirty="0"/>
              <a:t>We see this in the life of Pope Kyrillos when priests would plot against him in nefarious ways. </a:t>
            </a:r>
          </a:p>
          <a:p>
            <a:r>
              <a:rPr lang="en-US" sz="3600" dirty="0"/>
              <a:t>He would patiently accept these trials, as if from God.</a:t>
            </a:r>
          </a:p>
          <a:p>
            <a:r>
              <a:rPr lang="en-US" sz="3600" dirty="0"/>
              <a:t>Why would he we endure these trials with patience? </a:t>
            </a:r>
          </a:p>
          <a:p>
            <a:endParaRPr lang="en-US" dirty="0"/>
          </a:p>
          <a:p>
            <a:endParaRPr lang="en-US" dirty="0"/>
          </a:p>
        </p:txBody>
      </p:sp>
      <p:pic>
        <p:nvPicPr>
          <p:cNvPr id="5" name="Picture 4">
            <a:extLst>
              <a:ext uri="{FF2B5EF4-FFF2-40B4-BE49-F238E27FC236}">
                <a16:creationId xmlns:a16="http://schemas.microsoft.com/office/drawing/2014/main" id="{F2A52D90-2CFF-44C6-9A48-3F0A7DF63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600" y="0"/>
            <a:ext cx="4851400" cy="6858000"/>
          </a:xfrm>
          <a:prstGeom prst="rect">
            <a:avLst/>
          </a:prstGeom>
        </p:spPr>
      </p:pic>
    </p:spTree>
    <p:extLst>
      <p:ext uri="{BB962C8B-B14F-4D97-AF65-F5344CB8AC3E}">
        <p14:creationId xmlns:p14="http://schemas.microsoft.com/office/powerpoint/2010/main" val="1527717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9BE3-6719-458A-9C21-18FC84369B93}"/>
              </a:ext>
            </a:extLst>
          </p:cNvPr>
          <p:cNvSpPr>
            <a:spLocks noGrp="1"/>
          </p:cNvSpPr>
          <p:nvPr>
            <p:ph type="title"/>
          </p:nvPr>
        </p:nvSpPr>
        <p:spPr>
          <a:xfrm>
            <a:off x="0" y="18256"/>
            <a:ext cx="2857500" cy="662782"/>
          </a:xfrm>
        </p:spPr>
        <p:txBody>
          <a:bodyPr>
            <a:normAutofit fontScale="90000"/>
          </a:bodyPr>
          <a:lstStyle/>
          <a:p>
            <a:r>
              <a:rPr lang="en-US" dirty="0"/>
              <a:t>Baba…</a:t>
            </a:r>
          </a:p>
        </p:txBody>
      </p:sp>
      <p:sp>
        <p:nvSpPr>
          <p:cNvPr id="3" name="Content Placeholder 2">
            <a:extLst>
              <a:ext uri="{FF2B5EF4-FFF2-40B4-BE49-F238E27FC236}">
                <a16:creationId xmlns:a16="http://schemas.microsoft.com/office/drawing/2014/main" id="{8DCCDDDF-5525-4DA5-8654-8261FA5FC7F2}"/>
              </a:ext>
            </a:extLst>
          </p:cNvPr>
          <p:cNvSpPr>
            <a:spLocks noGrp="1"/>
          </p:cNvSpPr>
          <p:nvPr>
            <p:ph idx="1"/>
          </p:nvPr>
        </p:nvSpPr>
        <p:spPr>
          <a:xfrm>
            <a:off x="161925" y="681038"/>
            <a:ext cx="7178675" cy="6158706"/>
          </a:xfrm>
        </p:spPr>
        <p:txBody>
          <a:bodyPr>
            <a:normAutofit lnSpcReduction="10000"/>
          </a:bodyPr>
          <a:lstStyle/>
          <a:p>
            <a:r>
              <a:rPr lang="en-US" sz="3600" dirty="0"/>
              <a:t>Because when we are impatient we do not listen to what God is trying to tell us.</a:t>
            </a:r>
          </a:p>
          <a:p>
            <a:r>
              <a:rPr lang="en-US" sz="3600" dirty="0"/>
              <a:t>When we see these things as coming from other people, we are simply too agitated to listen. We are restless and angry and unsettled. </a:t>
            </a:r>
          </a:p>
          <a:p>
            <a:r>
              <a:rPr lang="en-US" sz="3600" dirty="0"/>
              <a:t>After a while, we fall into a victim mentality which seems to be a common spiritual disease of our age. Especially now, especially among young people. Everyone is a victim to someone else’s sins.</a:t>
            </a:r>
          </a:p>
          <a:p>
            <a:endParaRPr lang="en-US" dirty="0"/>
          </a:p>
          <a:p>
            <a:endParaRPr lang="en-US" dirty="0"/>
          </a:p>
        </p:txBody>
      </p:sp>
      <p:pic>
        <p:nvPicPr>
          <p:cNvPr id="5" name="Picture 4">
            <a:extLst>
              <a:ext uri="{FF2B5EF4-FFF2-40B4-BE49-F238E27FC236}">
                <a16:creationId xmlns:a16="http://schemas.microsoft.com/office/drawing/2014/main" id="{F2A52D90-2CFF-44C6-9A48-3F0A7DF63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600" y="0"/>
            <a:ext cx="4851400" cy="6858000"/>
          </a:xfrm>
          <a:prstGeom prst="rect">
            <a:avLst/>
          </a:prstGeom>
        </p:spPr>
      </p:pic>
    </p:spTree>
    <p:extLst>
      <p:ext uri="{BB962C8B-B14F-4D97-AF65-F5344CB8AC3E}">
        <p14:creationId xmlns:p14="http://schemas.microsoft.com/office/powerpoint/2010/main" val="181902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478A-AEC7-472D-A4D4-D104378998D0}"/>
              </a:ext>
            </a:extLst>
          </p:cNvPr>
          <p:cNvSpPr>
            <a:spLocks noGrp="1"/>
          </p:cNvSpPr>
          <p:nvPr>
            <p:ph type="title"/>
          </p:nvPr>
        </p:nvSpPr>
        <p:spPr>
          <a:xfrm>
            <a:off x="5011566" y="1"/>
            <a:ext cx="6925842" cy="752272"/>
          </a:xfrm>
        </p:spPr>
        <p:txBody>
          <a:bodyPr>
            <a:normAutofit/>
          </a:bodyPr>
          <a:lstStyle/>
          <a:p>
            <a:r>
              <a:rPr lang="en-US" dirty="0"/>
              <a:t>So why don’t we let Him in??</a:t>
            </a:r>
          </a:p>
        </p:txBody>
      </p:sp>
      <p:pic>
        <p:nvPicPr>
          <p:cNvPr id="4" name="DF9491E7-E0B9-4B9E-A574-D812A5C867A8">
            <a:extLst>
              <a:ext uri="{FF2B5EF4-FFF2-40B4-BE49-F238E27FC236}">
                <a16:creationId xmlns:a16="http://schemas.microsoft.com/office/drawing/2014/main" id="{8081A5F8-57EF-4CE7-9FD4-97A12F4C0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0" y="8695"/>
            <a:ext cx="4676179"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89D63D1-4ABA-4573-AA8C-81BE39B587B0}"/>
              </a:ext>
            </a:extLst>
          </p:cNvPr>
          <p:cNvSpPr>
            <a:spLocks noGrp="1"/>
          </p:cNvSpPr>
          <p:nvPr>
            <p:ph idx="1"/>
          </p:nvPr>
        </p:nvSpPr>
        <p:spPr>
          <a:xfrm>
            <a:off x="4889770" y="1426723"/>
            <a:ext cx="7343526" cy="5002099"/>
          </a:xfrm>
        </p:spPr>
        <p:txBody>
          <a:bodyPr>
            <a:normAutofit/>
          </a:bodyPr>
          <a:lstStyle/>
          <a:p>
            <a:pPr marL="514350" indent="-514350">
              <a:buFont typeface="+mj-lt"/>
              <a:buAutoNum type="arabicPeriod"/>
            </a:pPr>
            <a:r>
              <a:rPr lang="en-US" sz="4000" dirty="0">
                <a:solidFill>
                  <a:schemeClr val="tx2">
                    <a:lumMod val="20000"/>
                    <a:lumOff val="80000"/>
                  </a:schemeClr>
                </a:solidFill>
              </a:rPr>
              <a:t>Scared of the consequences?</a:t>
            </a:r>
          </a:p>
          <a:p>
            <a:pPr marL="514350" indent="-514350">
              <a:buFont typeface="+mj-lt"/>
              <a:buAutoNum type="arabicPeriod"/>
            </a:pPr>
            <a:r>
              <a:rPr lang="en-US" sz="4000" dirty="0">
                <a:solidFill>
                  <a:schemeClr val="tx2">
                    <a:lumMod val="20000"/>
                    <a:lumOff val="80000"/>
                  </a:schemeClr>
                </a:solidFill>
              </a:rPr>
              <a:t>Scared to be judged?</a:t>
            </a:r>
          </a:p>
          <a:p>
            <a:pPr marL="514350" indent="-514350">
              <a:buFont typeface="+mj-lt"/>
              <a:buAutoNum type="arabicPeriod"/>
            </a:pPr>
            <a:r>
              <a:rPr lang="en-US" sz="4000" dirty="0">
                <a:solidFill>
                  <a:schemeClr val="tx2">
                    <a:lumMod val="20000"/>
                    <a:lumOff val="80000"/>
                  </a:schemeClr>
                </a:solidFill>
              </a:rPr>
              <a:t>Ashamed?</a:t>
            </a:r>
          </a:p>
          <a:p>
            <a:pPr marL="514350" indent="-514350">
              <a:buFont typeface="+mj-lt"/>
              <a:buAutoNum type="arabicPeriod"/>
            </a:pPr>
            <a:endParaRPr lang="en-US" sz="4000" dirty="0"/>
          </a:p>
          <a:p>
            <a:pPr marL="514350" indent="-514350">
              <a:buFont typeface="+mj-lt"/>
              <a:buAutoNum type="arabicPeriod"/>
            </a:pPr>
            <a:endParaRPr lang="en-US" sz="4000" dirty="0"/>
          </a:p>
          <a:p>
            <a:pPr marL="0" indent="0" algn="ctr">
              <a:buNone/>
            </a:pPr>
            <a:r>
              <a:rPr lang="en-US" sz="5400" b="1" dirty="0">
                <a:solidFill>
                  <a:srgbClr val="0070C0"/>
                </a:solidFill>
                <a:latin typeface="Adobe Devanagari" panose="02040503050201020203" pitchFamily="18" charset="0"/>
                <a:cs typeface="Adobe Devanagari" panose="02040503050201020203" pitchFamily="18" charset="0"/>
              </a:rPr>
              <a:t>Maybe we don’t know it’s Christ?? </a:t>
            </a:r>
          </a:p>
          <a:p>
            <a:pPr marL="0" indent="0">
              <a:buNone/>
            </a:pPr>
            <a:endParaRPr lang="en-US" dirty="0"/>
          </a:p>
        </p:txBody>
      </p:sp>
    </p:spTree>
    <p:extLst>
      <p:ext uri="{BB962C8B-B14F-4D97-AF65-F5344CB8AC3E}">
        <p14:creationId xmlns:p14="http://schemas.microsoft.com/office/powerpoint/2010/main" val="294439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1F81-CF75-4F53-A42C-089B12713D75}"/>
              </a:ext>
            </a:extLst>
          </p:cNvPr>
          <p:cNvSpPr>
            <a:spLocks noGrp="1"/>
          </p:cNvSpPr>
          <p:nvPr>
            <p:ph type="title"/>
          </p:nvPr>
        </p:nvSpPr>
        <p:spPr>
          <a:xfrm>
            <a:off x="0" y="18256"/>
            <a:ext cx="10515600" cy="867570"/>
          </a:xfrm>
        </p:spPr>
        <p:txBody>
          <a:bodyPr/>
          <a:lstStyle/>
          <a:p>
            <a:r>
              <a:rPr lang="en-US" dirty="0"/>
              <a:t>See the situation, not the people…</a:t>
            </a:r>
          </a:p>
        </p:txBody>
      </p:sp>
      <p:sp>
        <p:nvSpPr>
          <p:cNvPr id="3" name="Content Placeholder 2">
            <a:extLst>
              <a:ext uri="{FF2B5EF4-FFF2-40B4-BE49-F238E27FC236}">
                <a16:creationId xmlns:a16="http://schemas.microsoft.com/office/drawing/2014/main" id="{A9D22831-D855-4997-960B-C69942A58A85}"/>
              </a:ext>
            </a:extLst>
          </p:cNvPr>
          <p:cNvSpPr>
            <a:spLocks noGrp="1"/>
          </p:cNvSpPr>
          <p:nvPr>
            <p:ph idx="1"/>
          </p:nvPr>
        </p:nvSpPr>
        <p:spPr>
          <a:xfrm>
            <a:off x="247650" y="1447800"/>
            <a:ext cx="11830050" cy="5410200"/>
          </a:xfrm>
        </p:spPr>
        <p:txBody>
          <a:bodyPr>
            <a:normAutofit fontScale="77500" lnSpcReduction="20000"/>
          </a:bodyPr>
          <a:lstStyle/>
          <a:p>
            <a:r>
              <a:rPr lang="en-US" sz="3100" dirty="0"/>
              <a:t>For every one of us there is a bitter cup that the Father offers us to drink. The problem is that we have difficulty recognizing it as coming from God, </a:t>
            </a:r>
            <a:r>
              <a:rPr lang="en-US" sz="3100" u="sng" dirty="0"/>
              <a:t>since it’s usually comes from other people</a:t>
            </a:r>
            <a:r>
              <a:rPr lang="en-US" sz="3100" dirty="0"/>
              <a:t>.</a:t>
            </a:r>
          </a:p>
          <a:p>
            <a:endParaRPr lang="en-US" sz="3100" dirty="0"/>
          </a:p>
          <a:p>
            <a:r>
              <a:rPr lang="en-US" sz="3100" dirty="0"/>
              <a:t>A spiritual writer says “It was not the Father's will that anyone kill his Son, nor did he inspire any one to kill him. He did will, however, that Jesus would freely be the sacrifice for the sins of mankind. He willed that Jesus would let himself be put to death.” </a:t>
            </a:r>
          </a:p>
          <a:p>
            <a:endParaRPr lang="en-US" sz="3100" dirty="0"/>
          </a:p>
          <a:p>
            <a:r>
              <a:rPr lang="en-US" sz="3100" dirty="0"/>
              <a:t>And then we often miss what is most essential: </a:t>
            </a:r>
            <a:r>
              <a:rPr lang="en-US" sz="3100" u="sng" dirty="0"/>
              <a:t>to accept and assent to God's will in our lives</a:t>
            </a:r>
            <a:r>
              <a:rPr lang="en-US" sz="3100" dirty="0"/>
              <a:t>. </a:t>
            </a:r>
          </a:p>
          <a:p>
            <a:r>
              <a:rPr lang="en-US" sz="3100" dirty="0"/>
              <a:t>But it is hard, and we don't want to do it. We may know the right thing and not want to do it - this is a problem we all have, dare I say even Christ had last night in the garden.</a:t>
            </a:r>
          </a:p>
          <a:p>
            <a:endParaRPr lang="en-US" sz="3100" dirty="0"/>
          </a:p>
          <a:p>
            <a:r>
              <a:rPr lang="en-US" sz="3100" i="1" dirty="0"/>
              <a:t>The reason is that instead of seeing the event, we see the people behind the event. </a:t>
            </a:r>
          </a:p>
          <a:p>
            <a:endParaRPr lang="en-US" dirty="0"/>
          </a:p>
        </p:txBody>
      </p:sp>
    </p:spTree>
    <p:extLst>
      <p:ext uri="{BB962C8B-B14F-4D97-AF65-F5344CB8AC3E}">
        <p14:creationId xmlns:p14="http://schemas.microsoft.com/office/powerpoint/2010/main" val="380739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478A-AEC7-472D-A4D4-D104378998D0}"/>
              </a:ext>
            </a:extLst>
          </p:cNvPr>
          <p:cNvSpPr>
            <a:spLocks noGrp="1"/>
          </p:cNvSpPr>
          <p:nvPr>
            <p:ph type="title"/>
          </p:nvPr>
        </p:nvSpPr>
        <p:spPr>
          <a:xfrm>
            <a:off x="5108842" y="2766218"/>
            <a:ext cx="6925842" cy="1325563"/>
          </a:xfrm>
        </p:spPr>
        <p:txBody>
          <a:bodyPr/>
          <a:lstStyle/>
          <a:p>
            <a:r>
              <a:rPr lang="en-US" dirty="0"/>
              <a:t>What does this Icon mean?</a:t>
            </a:r>
          </a:p>
        </p:txBody>
      </p:sp>
      <p:pic>
        <p:nvPicPr>
          <p:cNvPr id="4" name="DF9491E7-E0B9-4B9E-A574-D812A5C867A8">
            <a:extLst>
              <a:ext uri="{FF2B5EF4-FFF2-40B4-BE49-F238E27FC236}">
                <a16:creationId xmlns:a16="http://schemas.microsoft.com/office/drawing/2014/main" id="{8081A5F8-57EF-4CE7-9FD4-97A12F4C0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0" y="8695"/>
            <a:ext cx="4676179"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9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0390-2BD6-47D6-9B72-0046EEDB4AB7}"/>
              </a:ext>
            </a:extLst>
          </p:cNvPr>
          <p:cNvSpPr>
            <a:spLocks noGrp="1"/>
          </p:cNvSpPr>
          <p:nvPr>
            <p:ph type="title"/>
          </p:nvPr>
        </p:nvSpPr>
        <p:spPr>
          <a:xfrm>
            <a:off x="201037" y="365125"/>
            <a:ext cx="11841805" cy="1325563"/>
          </a:xfrm>
        </p:spPr>
        <p:txBody>
          <a:bodyPr>
            <a:normAutofit fontScale="90000"/>
          </a:bodyPr>
          <a:lstStyle/>
          <a:p>
            <a:r>
              <a:rPr lang="en-US" dirty="0"/>
              <a:t>There’s a story in the book of Samuel about King David….</a:t>
            </a:r>
            <a:br>
              <a:rPr lang="en-US" dirty="0"/>
            </a:br>
            <a:endParaRPr lang="en-US" dirty="0"/>
          </a:p>
        </p:txBody>
      </p:sp>
      <p:sp>
        <p:nvSpPr>
          <p:cNvPr id="3" name="Content Placeholder 2">
            <a:extLst>
              <a:ext uri="{FF2B5EF4-FFF2-40B4-BE49-F238E27FC236}">
                <a16:creationId xmlns:a16="http://schemas.microsoft.com/office/drawing/2014/main" id="{2C39C949-02E8-4B20-8524-9904C1EE04F0}"/>
              </a:ext>
            </a:extLst>
          </p:cNvPr>
          <p:cNvSpPr>
            <a:spLocks noGrp="1"/>
          </p:cNvSpPr>
          <p:nvPr>
            <p:ph idx="1"/>
          </p:nvPr>
        </p:nvSpPr>
        <p:spPr>
          <a:xfrm>
            <a:off x="285750" y="1276350"/>
            <a:ext cx="11068050" cy="4900613"/>
          </a:xfrm>
        </p:spPr>
        <p:txBody>
          <a:bodyPr>
            <a:normAutofit fontScale="92500" lnSpcReduction="10000"/>
          </a:bodyPr>
          <a:lstStyle/>
          <a:p>
            <a:r>
              <a:rPr lang="en-US" dirty="0"/>
              <a:t>King David was walking along and a man from Saul’s family came out and cursed him. He even pelted David and all the king’s officials with stones, </a:t>
            </a:r>
          </a:p>
          <a:p>
            <a:r>
              <a:rPr lang="en-US" dirty="0"/>
              <a:t>Then his guard said to the king, “Why should this dead dog curse my lord the king? Let me go over and cut off his head.”</a:t>
            </a:r>
          </a:p>
          <a:p>
            <a:r>
              <a:rPr lang="en-US" dirty="0"/>
              <a:t>But king David said, “What does this have to do with you? If he is cursing because the LORD said to him, ‘Curse David,’ who can ask, ‘Why do you do this?’”</a:t>
            </a:r>
          </a:p>
          <a:p>
            <a:r>
              <a:rPr lang="en-US" dirty="0"/>
              <a:t>Then he continued “Leave him alone; let him curse, for the LORD has told him to.”</a:t>
            </a:r>
          </a:p>
          <a:p>
            <a:r>
              <a:rPr lang="en-US" dirty="0"/>
              <a:t>God allows all events to happen because it is beneficial for me, somehow. </a:t>
            </a:r>
          </a:p>
          <a:p>
            <a:r>
              <a:rPr lang="en-US" dirty="0"/>
              <a:t>So he even took this cursing as if from God. Everything is taken from the hands of God!</a:t>
            </a:r>
          </a:p>
          <a:p>
            <a:endParaRPr lang="en-US" dirty="0"/>
          </a:p>
          <a:p>
            <a:endParaRPr lang="en-US" dirty="0"/>
          </a:p>
        </p:txBody>
      </p:sp>
    </p:spTree>
    <p:extLst>
      <p:ext uri="{BB962C8B-B14F-4D97-AF65-F5344CB8AC3E}">
        <p14:creationId xmlns:p14="http://schemas.microsoft.com/office/powerpoint/2010/main" val="46784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9AA871-8096-4A54-8906-5EFD73430790}"/>
              </a:ext>
            </a:extLst>
          </p:cNvPr>
          <p:cNvPicPr>
            <a:picLocks noChangeAspect="1"/>
          </p:cNvPicPr>
          <p:nvPr/>
        </p:nvPicPr>
        <p:blipFill rotWithShape="1">
          <a:blip r:embed="rId2"/>
          <a:srcRect t="13500" r="-1" b="-1"/>
          <a:stretch/>
        </p:blipFill>
        <p:spPr>
          <a:xfrm>
            <a:off x="-1" y="190"/>
            <a:ext cx="8128855" cy="5291194"/>
          </a:xfrm>
          <a:prstGeom prst="rect">
            <a:avLst/>
          </a:prstGeom>
        </p:spPr>
      </p:pic>
      <p:sp>
        <p:nvSpPr>
          <p:cNvPr id="23" name="Rectangle 2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1B5AC-1446-42C9-B03F-CAC3E3B004B2}"/>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kern="1200">
                <a:solidFill>
                  <a:srgbClr val="FFFFFF"/>
                </a:solidFill>
                <a:latin typeface="+mj-lt"/>
                <a:ea typeface="+mj-ea"/>
                <a:cs typeface="+mj-cs"/>
              </a:rPr>
              <a:t>Story about Abbot Tryphon….</a:t>
            </a:r>
          </a:p>
        </p:txBody>
      </p:sp>
      <p:sp>
        <p:nvSpPr>
          <p:cNvPr id="27" name="Rectangle 2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E06CD7-A3F6-4965-991C-AAE175B12EAA}"/>
              </a:ext>
            </a:extLst>
          </p:cNvPr>
          <p:cNvPicPr>
            <a:picLocks noChangeAspect="1"/>
          </p:cNvPicPr>
          <p:nvPr/>
        </p:nvPicPr>
        <p:blipFill rotWithShape="1">
          <a:blip r:embed="rId3"/>
          <a:srcRect l="4907" r="-3" b="-3"/>
          <a:stretch/>
        </p:blipFill>
        <p:spPr>
          <a:xfrm>
            <a:off x="8128856" y="1"/>
            <a:ext cx="4063143" cy="5291384"/>
          </a:xfrm>
          <a:prstGeom prst="rect">
            <a:avLst/>
          </a:prstGeom>
        </p:spPr>
      </p:pic>
    </p:spTree>
    <p:extLst>
      <p:ext uri="{BB962C8B-B14F-4D97-AF65-F5344CB8AC3E}">
        <p14:creationId xmlns:p14="http://schemas.microsoft.com/office/powerpoint/2010/main" val="31481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55CC42-0822-4924-94C3-0E167043205C}"/>
              </a:ext>
            </a:extLst>
          </p:cNvPr>
          <p:cNvSpPr>
            <a:spLocks noGrp="1"/>
          </p:cNvSpPr>
          <p:nvPr>
            <p:ph type="title"/>
          </p:nvPr>
        </p:nvSpPr>
        <p:spPr>
          <a:xfrm>
            <a:off x="524741" y="620392"/>
            <a:ext cx="4261268" cy="5504688"/>
          </a:xfrm>
        </p:spPr>
        <p:txBody>
          <a:bodyPr>
            <a:normAutofit/>
          </a:bodyPr>
          <a:lstStyle/>
          <a:p>
            <a:r>
              <a:rPr lang="en-US" sz="6000" dirty="0">
                <a:solidFill>
                  <a:schemeClr val="bg1"/>
                </a:solidFill>
              </a:rPr>
              <a:t>Let’s </a:t>
            </a:r>
            <a:br>
              <a:rPr lang="en-US" sz="6000" dirty="0">
                <a:solidFill>
                  <a:schemeClr val="bg1"/>
                </a:solidFill>
              </a:rPr>
            </a:br>
            <a:r>
              <a:rPr lang="en-US" sz="6000" dirty="0">
                <a:solidFill>
                  <a:schemeClr val="bg1"/>
                </a:solidFill>
              </a:rPr>
              <a:t>Briefly Summarize…</a:t>
            </a:r>
          </a:p>
        </p:txBody>
      </p:sp>
      <p:graphicFrame>
        <p:nvGraphicFramePr>
          <p:cNvPr id="5" name="Content Placeholder 2">
            <a:extLst>
              <a:ext uri="{FF2B5EF4-FFF2-40B4-BE49-F238E27FC236}">
                <a16:creationId xmlns:a16="http://schemas.microsoft.com/office/drawing/2014/main" id="{6F4D9934-EE61-9EF0-5B6F-7A55277126E9}"/>
              </a:ext>
            </a:extLst>
          </p:cNvPr>
          <p:cNvGraphicFramePr>
            <a:graphicFrameLocks noGrp="1"/>
          </p:cNvGraphicFramePr>
          <p:nvPr>
            <p:ph idx="1"/>
            <p:extLst>
              <p:ext uri="{D42A27DB-BD31-4B8C-83A1-F6EECF244321}">
                <p14:modId xmlns:p14="http://schemas.microsoft.com/office/powerpoint/2010/main" val="274049413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1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41155C8-DB64-4484-9E3C-8DA7D33ED8D6" descr="Screenshot 2022-05-14 at 6.31.07 PM.png">
            <a:extLst>
              <a:ext uri="{FF2B5EF4-FFF2-40B4-BE49-F238E27FC236}">
                <a16:creationId xmlns:a16="http://schemas.microsoft.com/office/drawing/2014/main" id="{E01FA274-713D-470C-815A-3FD3A2C8A7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6" t="2692" b="4547"/>
          <a:stretch/>
        </p:blipFill>
        <p:spPr bwMode="auto">
          <a:xfrm>
            <a:off x="3116093" y="37373"/>
            <a:ext cx="5959814" cy="678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109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B816-E06D-45AA-97AD-7974730C4290}"/>
              </a:ext>
            </a:extLst>
          </p:cNvPr>
          <p:cNvSpPr>
            <a:spLocks noGrp="1"/>
          </p:cNvSpPr>
          <p:nvPr>
            <p:ph type="title"/>
          </p:nvPr>
        </p:nvSpPr>
        <p:spPr>
          <a:xfrm>
            <a:off x="85725" y="19050"/>
            <a:ext cx="6705600" cy="796925"/>
          </a:xfrm>
        </p:spPr>
        <p:txBody>
          <a:bodyPr/>
          <a:lstStyle/>
          <a:p>
            <a:r>
              <a:rPr lang="en-US" dirty="0"/>
              <a:t>Accept or Reject the Cross?</a:t>
            </a:r>
          </a:p>
        </p:txBody>
      </p:sp>
      <p:sp>
        <p:nvSpPr>
          <p:cNvPr id="3" name="Content Placeholder 2">
            <a:extLst>
              <a:ext uri="{FF2B5EF4-FFF2-40B4-BE49-F238E27FC236}">
                <a16:creationId xmlns:a16="http://schemas.microsoft.com/office/drawing/2014/main" id="{CF44D16C-8BF7-4702-B157-475D9374632D}"/>
              </a:ext>
            </a:extLst>
          </p:cNvPr>
          <p:cNvSpPr>
            <a:spLocks noGrp="1"/>
          </p:cNvSpPr>
          <p:nvPr>
            <p:ph idx="1"/>
          </p:nvPr>
        </p:nvSpPr>
        <p:spPr>
          <a:xfrm>
            <a:off x="4429125" y="933450"/>
            <a:ext cx="6924674" cy="5243513"/>
          </a:xfrm>
        </p:spPr>
        <p:txBody>
          <a:bodyPr>
            <a:normAutofit/>
          </a:bodyPr>
          <a:lstStyle/>
          <a:p>
            <a:r>
              <a:rPr lang="en-US" dirty="0"/>
              <a:t>So now it’s my turn. I must use my own free will to accept what God has given me and do the right thing. How? </a:t>
            </a:r>
          </a:p>
          <a:p>
            <a:r>
              <a:rPr lang="en-US" dirty="0"/>
              <a:t>This is my challenge and yours. To see the cross and do the right thing. </a:t>
            </a:r>
          </a:p>
          <a:p>
            <a:endParaRPr lang="en-US" dirty="0"/>
          </a:p>
          <a:p>
            <a:r>
              <a:rPr lang="en-US" dirty="0"/>
              <a:t>Do some people go to the cross and do the wrong things?</a:t>
            </a:r>
          </a:p>
          <a:p>
            <a:endParaRPr lang="en-US" dirty="0"/>
          </a:p>
          <a:p>
            <a:r>
              <a:rPr lang="en-US" dirty="0"/>
              <a:t>On Good Friday, do we put up black or white banners all over the church?</a:t>
            </a:r>
          </a:p>
        </p:txBody>
      </p:sp>
      <p:pic>
        <p:nvPicPr>
          <p:cNvPr id="4" name="DF9491E7-E0B9-4B9E-A574-D812A5C867A8">
            <a:extLst>
              <a:ext uri="{FF2B5EF4-FFF2-40B4-BE49-F238E27FC236}">
                <a16:creationId xmlns:a16="http://schemas.microsoft.com/office/drawing/2014/main" id="{7E082957-65A0-4392-BE57-C1489ED3DE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0" y="933450"/>
            <a:ext cx="4088252" cy="598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06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B816-E06D-45AA-97AD-7974730C4290}"/>
              </a:ext>
            </a:extLst>
          </p:cNvPr>
          <p:cNvSpPr>
            <a:spLocks noGrp="1"/>
          </p:cNvSpPr>
          <p:nvPr>
            <p:ph type="title"/>
          </p:nvPr>
        </p:nvSpPr>
        <p:spPr>
          <a:xfrm>
            <a:off x="85725" y="19050"/>
            <a:ext cx="6705600" cy="796925"/>
          </a:xfrm>
        </p:spPr>
        <p:txBody>
          <a:bodyPr/>
          <a:lstStyle/>
          <a:p>
            <a:r>
              <a:rPr lang="en-US" dirty="0"/>
              <a:t>Accept or Reject the Cross?</a:t>
            </a:r>
          </a:p>
        </p:txBody>
      </p:sp>
      <p:sp>
        <p:nvSpPr>
          <p:cNvPr id="3" name="Content Placeholder 2">
            <a:extLst>
              <a:ext uri="{FF2B5EF4-FFF2-40B4-BE49-F238E27FC236}">
                <a16:creationId xmlns:a16="http://schemas.microsoft.com/office/drawing/2014/main" id="{CF44D16C-8BF7-4702-B157-475D9374632D}"/>
              </a:ext>
            </a:extLst>
          </p:cNvPr>
          <p:cNvSpPr>
            <a:spLocks noGrp="1"/>
          </p:cNvSpPr>
          <p:nvPr>
            <p:ph idx="1"/>
          </p:nvPr>
        </p:nvSpPr>
        <p:spPr>
          <a:xfrm>
            <a:off x="4429125" y="933450"/>
            <a:ext cx="6924674" cy="5243513"/>
          </a:xfrm>
        </p:spPr>
        <p:txBody>
          <a:bodyPr>
            <a:normAutofit fontScale="70000" lnSpcReduction="20000"/>
          </a:bodyPr>
          <a:lstStyle/>
          <a:p>
            <a:r>
              <a:rPr lang="en-US" dirty="0"/>
              <a:t>“But we preach Christ crucified, to Jews a </a:t>
            </a:r>
            <a:r>
              <a:rPr lang="en-US" u="sng" dirty="0"/>
              <a:t>stumbling block </a:t>
            </a:r>
            <a:r>
              <a:rPr lang="en-US" dirty="0"/>
              <a:t>and to Gentiles </a:t>
            </a:r>
            <a:r>
              <a:rPr lang="en-US" u="sng" dirty="0"/>
              <a:t>foolishness</a:t>
            </a:r>
            <a:r>
              <a:rPr lang="en-US" dirty="0"/>
              <a:t>,  but to those who are the called…the </a:t>
            </a:r>
            <a:r>
              <a:rPr lang="en-US" u="sng" dirty="0"/>
              <a:t>power</a:t>
            </a:r>
            <a:r>
              <a:rPr lang="en-US" dirty="0"/>
              <a:t>…and the </a:t>
            </a:r>
            <a:r>
              <a:rPr lang="en-US" u="sng" dirty="0"/>
              <a:t>wisdom</a:t>
            </a:r>
            <a:r>
              <a:rPr lang="en-US" dirty="0"/>
              <a:t> of God.” 1 Cor 1:23</a:t>
            </a:r>
          </a:p>
          <a:p>
            <a:endParaRPr lang="en-US" dirty="0"/>
          </a:p>
          <a:p>
            <a:r>
              <a:rPr lang="en-US" dirty="0"/>
              <a:t>Is the cross a stumbling block or </a:t>
            </a:r>
            <a:r>
              <a:rPr lang="en-US" dirty="0" err="1"/>
              <a:t>wisdon</a:t>
            </a:r>
            <a:r>
              <a:rPr lang="en-US" dirty="0"/>
              <a:t>? </a:t>
            </a:r>
          </a:p>
          <a:p>
            <a:r>
              <a:rPr lang="en-US" dirty="0"/>
              <a:t>Is the cross power or foolishness? </a:t>
            </a:r>
          </a:p>
          <a:p>
            <a:r>
              <a:rPr lang="en-US" dirty="0"/>
              <a:t>Is the cross light or darkness? </a:t>
            </a:r>
          </a:p>
          <a:p>
            <a:endParaRPr lang="en-US" dirty="0"/>
          </a:p>
          <a:p>
            <a:pPr marL="0" indent="0" algn="ctr">
              <a:buNone/>
            </a:pPr>
            <a:r>
              <a:rPr lang="en-US" sz="4600" b="1" dirty="0">
                <a:solidFill>
                  <a:srgbClr val="FF0000"/>
                </a:solidFill>
              </a:rPr>
              <a:t>Both. </a:t>
            </a:r>
          </a:p>
          <a:p>
            <a:endParaRPr lang="en-US" dirty="0"/>
          </a:p>
          <a:p>
            <a:r>
              <a:rPr lang="en-US" dirty="0"/>
              <a:t>And who gets to decide? </a:t>
            </a:r>
          </a:p>
          <a:p>
            <a:pPr marL="0" indent="0" algn="ctr">
              <a:buNone/>
            </a:pPr>
            <a:r>
              <a:rPr lang="en-US" sz="4600" b="1" dirty="0">
                <a:solidFill>
                  <a:srgbClr val="FF0000"/>
                </a:solidFill>
              </a:rPr>
              <a:t>You do. </a:t>
            </a:r>
          </a:p>
          <a:p>
            <a:endParaRPr lang="en-US" dirty="0"/>
          </a:p>
          <a:p>
            <a:pPr marL="0" indent="0">
              <a:buNone/>
            </a:pPr>
            <a:r>
              <a:rPr lang="en-US" dirty="0"/>
              <a:t>How? When I am faced with the cross, do I pick the right thing. To be patient, meet, humble, loving, etc. </a:t>
            </a:r>
          </a:p>
          <a:p>
            <a:endParaRPr lang="en-US" dirty="0"/>
          </a:p>
        </p:txBody>
      </p:sp>
      <p:pic>
        <p:nvPicPr>
          <p:cNvPr id="4" name="DF9491E7-E0B9-4B9E-A574-D812A5C867A8">
            <a:extLst>
              <a:ext uri="{FF2B5EF4-FFF2-40B4-BE49-F238E27FC236}">
                <a16:creationId xmlns:a16="http://schemas.microsoft.com/office/drawing/2014/main" id="{7E082957-65A0-4392-BE57-C1489ED3DE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0" y="933450"/>
            <a:ext cx="4088252" cy="598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08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8373-BD73-496E-AF49-DA6FFF8EE293}"/>
              </a:ext>
            </a:extLst>
          </p:cNvPr>
          <p:cNvSpPr>
            <a:spLocks noGrp="1"/>
          </p:cNvSpPr>
          <p:nvPr>
            <p:ph type="title"/>
          </p:nvPr>
        </p:nvSpPr>
        <p:spPr>
          <a:xfrm>
            <a:off x="0" y="2"/>
            <a:ext cx="12192000" cy="681036"/>
          </a:xfrm>
        </p:spPr>
        <p:txBody>
          <a:bodyPr>
            <a:normAutofit fontScale="90000"/>
          </a:bodyPr>
          <a:lstStyle/>
          <a:p>
            <a:r>
              <a:rPr lang="en-US" sz="3600" dirty="0"/>
              <a:t>This was from me… a famous letter written by saint Seraphim of </a:t>
            </a:r>
            <a:r>
              <a:rPr lang="en-US" sz="3600" dirty="0" err="1"/>
              <a:t>Vyritsa</a:t>
            </a:r>
            <a:r>
              <a:rPr lang="en-US" sz="3600" dirty="0"/>
              <a:t> </a:t>
            </a:r>
          </a:p>
        </p:txBody>
      </p:sp>
      <p:sp>
        <p:nvSpPr>
          <p:cNvPr id="3" name="Content Placeholder 2">
            <a:extLst>
              <a:ext uri="{FF2B5EF4-FFF2-40B4-BE49-F238E27FC236}">
                <a16:creationId xmlns:a16="http://schemas.microsoft.com/office/drawing/2014/main" id="{1614DEAC-B00A-4CEA-AA3A-F91C427EC268}"/>
              </a:ext>
            </a:extLst>
          </p:cNvPr>
          <p:cNvSpPr>
            <a:spLocks noGrp="1"/>
          </p:cNvSpPr>
          <p:nvPr>
            <p:ph idx="1"/>
          </p:nvPr>
        </p:nvSpPr>
        <p:spPr>
          <a:xfrm>
            <a:off x="171449" y="933450"/>
            <a:ext cx="11915775" cy="5991225"/>
          </a:xfrm>
        </p:spPr>
        <p:txBody>
          <a:bodyPr>
            <a:normAutofit fontScale="92500" lnSpcReduction="20000"/>
          </a:bodyPr>
          <a:lstStyle/>
          <a:p>
            <a:pPr marL="0" indent="0">
              <a:buNone/>
            </a:pPr>
            <a:r>
              <a:rPr lang="en-US" dirty="0"/>
              <a:t>He sent to his spiritual child, a bishop who was in a Soviet prison at that time; this homily "This was from me" is written as a consolation and counsel to the bishop to let him know that God the Creator addresses to the soul of man.</a:t>
            </a:r>
          </a:p>
          <a:p>
            <a:pPr marL="0" indent="0">
              <a:buNone/>
            </a:pPr>
            <a:endParaRPr lang="en-US" dirty="0"/>
          </a:p>
          <a:p>
            <a:pPr marL="0" indent="0" algn="ctr">
              <a:buNone/>
            </a:pPr>
            <a:r>
              <a:rPr lang="en-US" i="1" dirty="0">
                <a:latin typeface="Adobe Devanagari" panose="02040503050201020203" pitchFamily="18" charset="0"/>
                <a:cs typeface="Adobe Devanagari" panose="02040503050201020203" pitchFamily="18" charset="0"/>
              </a:rPr>
              <a:t>This was from me...</a:t>
            </a:r>
          </a:p>
          <a:p>
            <a:pPr marL="0" indent="0" algn="ctr">
              <a:buNone/>
            </a:pPr>
            <a:r>
              <a:rPr lang="en-US" i="1" dirty="0">
                <a:latin typeface="Adobe Devanagari" panose="02040503050201020203" pitchFamily="18" charset="0"/>
                <a:cs typeface="Adobe Devanagari" panose="02040503050201020203" pitchFamily="18" charset="0"/>
              </a:rPr>
              <a:t>Have you ever thought that everything that concerns you, concerns Me, also? You are precious in my eyes and I love you; for this reason, it is a special joy for Me to train you. When temptations and the opponent [the Evil One] come upon you like a river, I want you to know that </a:t>
            </a:r>
          </a:p>
          <a:p>
            <a:pPr marL="0" indent="0" algn="ctr">
              <a:buNone/>
            </a:pPr>
            <a:r>
              <a:rPr lang="en-US" b="1" i="1" dirty="0">
                <a:latin typeface="Adobe Devanagari" panose="02040503050201020203" pitchFamily="18" charset="0"/>
                <a:cs typeface="Adobe Devanagari" panose="02040503050201020203" pitchFamily="18" charset="0"/>
              </a:rPr>
              <a:t>This was from Me.</a:t>
            </a:r>
          </a:p>
          <a:p>
            <a:pPr marL="0" indent="0" algn="ctr">
              <a:buNone/>
            </a:pPr>
            <a:r>
              <a:rPr lang="en-US" i="1" dirty="0">
                <a:latin typeface="Adobe Devanagari" panose="02040503050201020203" pitchFamily="18" charset="0"/>
                <a:cs typeface="Adobe Devanagari" panose="02040503050201020203" pitchFamily="18" charset="0"/>
              </a:rPr>
              <a:t>I want you to know that when you are in difficult conditions, among people who do not understand you, and cast you away, </a:t>
            </a:r>
            <a:r>
              <a:rPr lang="en-US" b="1" i="1" dirty="0">
                <a:latin typeface="Adobe Devanagari" panose="02040503050201020203" pitchFamily="18" charset="0"/>
                <a:cs typeface="Adobe Devanagari" panose="02040503050201020203" pitchFamily="18" charset="0"/>
              </a:rPr>
              <a:t>This was from Me.</a:t>
            </a:r>
          </a:p>
          <a:p>
            <a:pPr marL="0" indent="0" algn="ctr">
              <a:buNone/>
            </a:pPr>
            <a:r>
              <a:rPr lang="en-US" i="1" dirty="0">
                <a:latin typeface="Adobe Devanagari" panose="02040503050201020203" pitchFamily="18" charset="0"/>
                <a:cs typeface="Adobe Devanagari" panose="02040503050201020203" pitchFamily="18" charset="0"/>
              </a:rPr>
              <a:t>I am your God, the circumstances of your life are in My hands; you did not end up in your position by chance; this is precisely the position I have appointed for you. Your environment, and those who are around you, are performing My will. Do you have financial difficulties and can just barely survive? Know that </a:t>
            </a:r>
            <a:r>
              <a:rPr lang="en-US" b="1" i="1" dirty="0">
                <a:latin typeface="Adobe Devanagari" panose="02040503050201020203" pitchFamily="18" charset="0"/>
                <a:cs typeface="Adobe Devanagari" panose="02040503050201020203" pitchFamily="18" charset="0"/>
              </a:rPr>
              <a:t>This was from Me.</a:t>
            </a:r>
          </a:p>
          <a:p>
            <a:pPr marL="0" indent="0" algn="ctr">
              <a:buNone/>
            </a:pPr>
            <a:r>
              <a:rPr lang="en-US" i="1" dirty="0">
                <a:latin typeface="Adobe Devanagari" panose="02040503050201020203" pitchFamily="18" charset="0"/>
                <a:cs typeface="Adobe Devanagari" panose="02040503050201020203" pitchFamily="18" charset="0"/>
              </a:rPr>
              <a:t>Have you ever spent the night in suffering? Did your friend or someone to whom you opened your heart, deceive you? </a:t>
            </a:r>
            <a:r>
              <a:rPr lang="en-US" b="1" i="1" dirty="0">
                <a:latin typeface="Adobe Devanagari" panose="02040503050201020203" pitchFamily="18" charset="0"/>
                <a:cs typeface="Adobe Devanagari" panose="02040503050201020203" pitchFamily="18" charset="0"/>
              </a:rPr>
              <a:t>This was from Me.</a:t>
            </a:r>
          </a:p>
          <a:p>
            <a:endParaRPr lang="en-US" dirty="0"/>
          </a:p>
        </p:txBody>
      </p:sp>
    </p:spTree>
    <p:extLst>
      <p:ext uri="{BB962C8B-B14F-4D97-AF65-F5344CB8AC3E}">
        <p14:creationId xmlns:p14="http://schemas.microsoft.com/office/powerpoint/2010/main" val="1377587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4DEAC-B00A-4CEA-AA3A-F91C427EC268}"/>
              </a:ext>
            </a:extLst>
          </p:cNvPr>
          <p:cNvSpPr>
            <a:spLocks noGrp="1"/>
          </p:cNvSpPr>
          <p:nvPr>
            <p:ph idx="1"/>
          </p:nvPr>
        </p:nvSpPr>
        <p:spPr>
          <a:xfrm>
            <a:off x="0" y="1143000"/>
            <a:ext cx="12192000" cy="5543550"/>
          </a:xfrm>
        </p:spPr>
        <p:txBody>
          <a:bodyPr>
            <a:normAutofit fontScale="92500" lnSpcReduction="20000"/>
          </a:bodyPr>
          <a:lstStyle/>
          <a:p>
            <a:pPr marL="0" indent="0" algn="ctr">
              <a:buNone/>
            </a:pPr>
            <a:r>
              <a:rPr lang="en-US" sz="3100" i="1" dirty="0">
                <a:latin typeface="Adobe Devanagari" panose="02040503050201020203" pitchFamily="18" charset="0"/>
                <a:cs typeface="Adobe Devanagari" panose="02040503050201020203" pitchFamily="18" charset="0"/>
              </a:rPr>
              <a:t>Your plans were destroyed? Your soul yielded and you are exhausted? </a:t>
            </a:r>
            <a:r>
              <a:rPr lang="en-US" sz="3100" b="1" i="1" dirty="0">
                <a:latin typeface="Adobe Devanagari" panose="02040503050201020203" pitchFamily="18" charset="0"/>
                <a:cs typeface="Adobe Devanagari" panose="02040503050201020203" pitchFamily="18" charset="0"/>
              </a:rPr>
              <a:t>This was from Me</a:t>
            </a:r>
            <a:r>
              <a:rPr lang="en-US" sz="3100" i="1" dirty="0">
                <a:latin typeface="Adobe Devanagari" panose="02040503050201020203" pitchFamily="18" charset="0"/>
                <a:cs typeface="Adobe Devanagari" panose="02040503050201020203" pitchFamily="18" charset="0"/>
              </a:rPr>
              <a:t>.</a:t>
            </a:r>
          </a:p>
          <a:p>
            <a:pPr marL="0" indent="0" algn="ctr">
              <a:buNone/>
            </a:pPr>
            <a:r>
              <a:rPr lang="en-US" sz="3100" i="1" dirty="0">
                <a:latin typeface="Adobe Devanagari" panose="02040503050201020203" pitchFamily="18" charset="0"/>
                <a:cs typeface="Adobe Devanagari" panose="02040503050201020203" pitchFamily="18" charset="0"/>
              </a:rPr>
              <a:t>Unexpected failures found you and despair overcame your heart, but know </a:t>
            </a:r>
            <a:r>
              <a:rPr lang="en-US" sz="3100" b="1" i="1" dirty="0">
                <a:latin typeface="Adobe Devanagari" panose="02040503050201020203" pitchFamily="18" charset="0"/>
                <a:cs typeface="Adobe Devanagari" panose="02040503050201020203" pitchFamily="18" charset="0"/>
              </a:rPr>
              <a:t>That this was from Me.</a:t>
            </a:r>
          </a:p>
          <a:p>
            <a:pPr marL="0" indent="0" algn="ctr">
              <a:buNone/>
            </a:pPr>
            <a:r>
              <a:rPr lang="en-US" sz="3100" i="1" dirty="0">
                <a:latin typeface="Adobe Devanagari" panose="02040503050201020203" pitchFamily="18" charset="0"/>
                <a:cs typeface="Adobe Devanagari" panose="02040503050201020203" pitchFamily="18" charset="0"/>
              </a:rPr>
              <a:t>Serious illness found you, which may be healed or may be incurable, and has nailed you to your bed. </a:t>
            </a:r>
            <a:r>
              <a:rPr lang="en-US" sz="3100" b="1" i="1" dirty="0">
                <a:latin typeface="Adobe Devanagari" panose="02040503050201020203" pitchFamily="18" charset="0"/>
                <a:cs typeface="Adobe Devanagari" panose="02040503050201020203" pitchFamily="18" charset="0"/>
              </a:rPr>
              <a:t>This was from Me.</a:t>
            </a:r>
          </a:p>
          <a:p>
            <a:pPr marL="0" indent="0" algn="ctr">
              <a:buNone/>
            </a:pPr>
            <a:r>
              <a:rPr lang="en-US" sz="3100" i="1" dirty="0">
                <a:latin typeface="Adobe Devanagari" panose="02040503050201020203" pitchFamily="18" charset="0"/>
                <a:cs typeface="Adobe Devanagari" panose="02040503050201020203" pitchFamily="18" charset="0"/>
              </a:rPr>
              <a:t>You were dreaming about doing something special for Me and, instead of doing it, you fell into a bed of pain. </a:t>
            </a:r>
            <a:r>
              <a:rPr lang="en-US" sz="3100" b="1" i="1" dirty="0">
                <a:latin typeface="Adobe Devanagari" panose="02040503050201020203" pitchFamily="18" charset="0"/>
                <a:cs typeface="Adobe Devanagari" panose="02040503050201020203" pitchFamily="18" charset="0"/>
              </a:rPr>
              <a:t>This was from Me.</a:t>
            </a:r>
          </a:p>
          <a:p>
            <a:pPr marL="0" indent="0" algn="ctr">
              <a:buNone/>
            </a:pPr>
            <a:r>
              <a:rPr lang="en-US" sz="3100" i="1" dirty="0">
                <a:latin typeface="Adobe Devanagari" panose="02040503050201020203" pitchFamily="18" charset="0"/>
                <a:cs typeface="Adobe Devanagari" panose="02040503050201020203" pitchFamily="18" charset="0"/>
              </a:rPr>
              <a:t>Remember always that every difficulty you come across, every offensive word, every slander and criticism, every obstacle to your works, which could cause frustration and disappointment, </a:t>
            </a:r>
            <a:r>
              <a:rPr lang="en-US" sz="3100" b="1" i="1" dirty="0">
                <a:latin typeface="Adobe Devanagari" panose="02040503050201020203" pitchFamily="18" charset="0"/>
                <a:cs typeface="Adobe Devanagari" panose="02040503050201020203" pitchFamily="18" charset="0"/>
              </a:rPr>
              <a:t>This is from Me.</a:t>
            </a:r>
          </a:p>
          <a:p>
            <a:pPr marL="0" indent="0" algn="ctr">
              <a:buNone/>
            </a:pPr>
            <a:r>
              <a:rPr lang="en-US" sz="3100" i="1" dirty="0">
                <a:latin typeface="Adobe Devanagari" panose="02040503050201020203" pitchFamily="18" charset="0"/>
                <a:cs typeface="Adobe Devanagari" panose="02040503050201020203" pitchFamily="18" charset="0"/>
              </a:rPr>
              <a:t>Know and remember always, no matter where you are, That whatsoever hurts will be dulled as soon as you learn In all things, to look at Me. Everything has been sent to you by Me, for the perfection of your soul. </a:t>
            </a:r>
            <a:r>
              <a:rPr lang="en-US" sz="3100" b="1" i="1" dirty="0">
                <a:latin typeface="Adobe Devanagari" panose="02040503050201020203" pitchFamily="18" charset="0"/>
                <a:cs typeface="Adobe Devanagari" panose="02040503050201020203" pitchFamily="18" charset="0"/>
              </a:rPr>
              <a:t>All these things were from Me.</a:t>
            </a:r>
          </a:p>
          <a:p>
            <a:endParaRPr lang="en-US" dirty="0"/>
          </a:p>
        </p:txBody>
      </p:sp>
      <p:sp>
        <p:nvSpPr>
          <p:cNvPr id="6" name="Title 1">
            <a:extLst>
              <a:ext uri="{FF2B5EF4-FFF2-40B4-BE49-F238E27FC236}">
                <a16:creationId xmlns:a16="http://schemas.microsoft.com/office/drawing/2014/main" id="{E4690C8A-398F-40F5-89BE-F887689A4313}"/>
              </a:ext>
            </a:extLst>
          </p:cNvPr>
          <p:cNvSpPr txBox="1">
            <a:spLocks/>
          </p:cNvSpPr>
          <p:nvPr/>
        </p:nvSpPr>
        <p:spPr>
          <a:xfrm>
            <a:off x="0" y="2"/>
            <a:ext cx="12192000" cy="68103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This was from me… a famous letter written by saint Seraphim of Vyritsa </a:t>
            </a:r>
            <a:endParaRPr lang="en-US" sz="3600" dirty="0"/>
          </a:p>
        </p:txBody>
      </p:sp>
    </p:spTree>
    <p:extLst>
      <p:ext uri="{BB962C8B-B14F-4D97-AF65-F5344CB8AC3E}">
        <p14:creationId xmlns:p14="http://schemas.microsoft.com/office/powerpoint/2010/main" val="273244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1884-1979-432A-A68D-5D09944E6C66}"/>
              </a:ext>
            </a:extLst>
          </p:cNvPr>
          <p:cNvSpPr>
            <a:spLocks noGrp="1"/>
          </p:cNvSpPr>
          <p:nvPr>
            <p:ph type="title"/>
          </p:nvPr>
        </p:nvSpPr>
        <p:spPr>
          <a:xfrm>
            <a:off x="142672" y="325370"/>
            <a:ext cx="5169030" cy="679821"/>
          </a:xfrm>
        </p:spPr>
        <p:txBody>
          <a:bodyPr anchor="b">
            <a:normAutofit fontScale="90000"/>
          </a:bodyPr>
          <a:lstStyle/>
          <a:p>
            <a:r>
              <a:rPr lang="en-US" b="1" i="1" dirty="0"/>
              <a:t>Why is this happening??</a:t>
            </a:r>
          </a:p>
        </p:txBody>
      </p:sp>
      <p:sp>
        <p:nvSpPr>
          <p:cNvPr id="3" name="Content Placeholder 2">
            <a:extLst>
              <a:ext uri="{FF2B5EF4-FFF2-40B4-BE49-F238E27FC236}">
                <a16:creationId xmlns:a16="http://schemas.microsoft.com/office/drawing/2014/main" id="{4DA35874-1176-4DB4-9651-2AFEC4FBCBB8}"/>
              </a:ext>
            </a:extLst>
          </p:cNvPr>
          <p:cNvSpPr>
            <a:spLocks noGrp="1"/>
          </p:cNvSpPr>
          <p:nvPr>
            <p:ph idx="1"/>
          </p:nvPr>
        </p:nvSpPr>
        <p:spPr>
          <a:xfrm>
            <a:off x="214010" y="1277566"/>
            <a:ext cx="4909224" cy="5304817"/>
          </a:xfrm>
        </p:spPr>
        <p:txBody>
          <a:bodyPr>
            <a:normAutofit/>
          </a:bodyPr>
          <a:lstStyle/>
          <a:p>
            <a:r>
              <a:rPr lang="en-US" dirty="0"/>
              <a:t>It’s like the sculptor who chisels away at us. The bad parts…</a:t>
            </a:r>
          </a:p>
          <a:p>
            <a:endParaRPr lang="en-US" dirty="0"/>
          </a:p>
          <a:p>
            <a:r>
              <a:rPr lang="en-US" i="1" dirty="0"/>
              <a:t>“Another few days, and life will break through” </a:t>
            </a:r>
            <a:r>
              <a:rPr lang="en-US" dirty="0"/>
              <a:t>--Michael Angelo</a:t>
            </a:r>
          </a:p>
          <a:p>
            <a:endParaRPr lang="en-US" dirty="0"/>
          </a:p>
          <a:p>
            <a:r>
              <a:rPr lang="en-US" dirty="0"/>
              <a:t>Christ sees us. And he is chiseling away the old man, and the new man comes through. </a:t>
            </a:r>
          </a:p>
          <a:p>
            <a:endParaRPr lang="en-US" sz="2200" dirty="0"/>
          </a:p>
        </p:txBody>
      </p:sp>
      <p:pic>
        <p:nvPicPr>
          <p:cNvPr id="4" name="Picture 3">
            <a:extLst>
              <a:ext uri="{FF2B5EF4-FFF2-40B4-BE49-F238E27FC236}">
                <a16:creationId xmlns:a16="http://schemas.microsoft.com/office/drawing/2014/main" id="{46AE6990-12A0-4A1D-B75D-5BD28C74014A}"/>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556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614C-3EFD-433D-A63D-C55B4FF102F2}"/>
              </a:ext>
            </a:extLst>
          </p:cNvPr>
          <p:cNvSpPr>
            <a:spLocks noGrp="1"/>
          </p:cNvSpPr>
          <p:nvPr>
            <p:ph type="title"/>
          </p:nvPr>
        </p:nvSpPr>
        <p:spPr/>
        <p:txBody>
          <a:bodyPr/>
          <a:lstStyle/>
          <a:p>
            <a:r>
              <a:rPr lang="en-US" dirty="0"/>
              <a:t>St. John Cassian</a:t>
            </a:r>
          </a:p>
        </p:txBody>
      </p:sp>
      <p:sp>
        <p:nvSpPr>
          <p:cNvPr id="3" name="Content Placeholder 2">
            <a:extLst>
              <a:ext uri="{FF2B5EF4-FFF2-40B4-BE49-F238E27FC236}">
                <a16:creationId xmlns:a16="http://schemas.microsoft.com/office/drawing/2014/main" id="{366C19A2-2C93-42DB-9796-241FBD8654AA}"/>
              </a:ext>
            </a:extLst>
          </p:cNvPr>
          <p:cNvSpPr>
            <a:spLocks noGrp="1"/>
          </p:cNvSpPr>
          <p:nvPr>
            <p:ph idx="1"/>
          </p:nvPr>
        </p:nvSpPr>
        <p:spPr/>
        <p:txBody>
          <a:bodyPr>
            <a:normAutofit fontScale="77500" lnSpcReduction="20000"/>
          </a:bodyPr>
          <a:lstStyle/>
          <a:p>
            <a:r>
              <a:rPr lang="en-US" dirty="0"/>
              <a:t>St. John Cassian describes this interplay between man and God’s work, “For it is foolish, if, when for example, we see a farmer taking the utmost pains over the cultivation of the ground, we do not ascribe the fruits to his exertions.”</a:t>
            </a:r>
          </a:p>
          <a:p>
            <a:endParaRPr lang="en-US" dirty="0"/>
          </a:p>
          <a:p>
            <a:r>
              <a:rPr lang="en-US" dirty="0"/>
              <a:t>So clearly the farmer did work. But now the farmer must recognize that He didn’t do it alone. </a:t>
            </a:r>
          </a:p>
          <a:p>
            <a:endParaRPr lang="en-US" dirty="0"/>
          </a:p>
          <a:p>
            <a:r>
              <a:rPr lang="en-US" dirty="0"/>
              <a:t>St. John continues, “For neither can the farmer, when he has worked hard in cultivating the ground, immediately ascribe the produce of the crops and the rich fruits to his own exertions, as he finds that these are often in vain unless opportune rains and a quiet and calm winter aids them”</a:t>
            </a:r>
          </a:p>
          <a:p>
            <a:r>
              <a:rPr lang="en-US" dirty="0"/>
              <a:t>St. John </a:t>
            </a:r>
            <a:r>
              <a:rPr lang="en-US" dirty="0" err="1"/>
              <a:t>Cassisan</a:t>
            </a:r>
            <a:r>
              <a:rPr lang="en-US" dirty="0"/>
              <a:t> continues “And when He sees in us some beginnings of a good will, He will immediately enlighten it and strengthen it and urge it on towards salvation, increasing that which He Himself implanted or which He sees to have arisen from our own efforts.“</a:t>
            </a:r>
          </a:p>
        </p:txBody>
      </p:sp>
      <p:pic>
        <p:nvPicPr>
          <p:cNvPr id="4" name="Picture 3">
            <a:extLst>
              <a:ext uri="{FF2B5EF4-FFF2-40B4-BE49-F238E27FC236}">
                <a16:creationId xmlns:a16="http://schemas.microsoft.com/office/drawing/2014/main" id="{B6421AEC-622D-40D0-842C-88B2A4313C70}"/>
              </a:ext>
            </a:extLst>
          </p:cNvPr>
          <p:cNvPicPr>
            <a:picLocks noChangeAspect="1"/>
          </p:cNvPicPr>
          <p:nvPr/>
        </p:nvPicPr>
        <p:blipFill>
          <a:blip r:embed="rId2"/>
          <a:stretch>
            <a:fillRect/>
          </a:stretch>
        </p:blipFill>
        <p:spPr>
          <a:xfrm>
            <a:off x="4883285" y="433287"/>
            <a:ext cx="5877053" cy="5895343"/>
          </a:xfrm>
          <a:prstGeom prst="rect">
            <a:avLst/>
          </a:prstGeom>
        </p:spPr>
      </p:pic>
    </p:spTree>
    <p:extLst>
      <p:ext uri="{BB962C8B-B14F-4D97-AF65-F5344CB8AC3E}">
        <p14:creationId xmlns:p14="http://schemas.microsoft.com/office/powerpoint/2010/main" val="212855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478A-AEC7-472D-A4D4-D104378998D0}"/>
              </a:ext>
            </a:extLst>
          </p:cNvPr>
          <p:cNvSpPr>
            <a:spLocks noGrp="1"/>
          </p:cNvSpPr>
          <p:nvPr>
            <p:ph type="title"/>
          </p:nvPr>
        </p:nvSpPr>
        <p:spPr>
          <a:xfrm>
            <a:off x="4982991" y="266701"/>
            <a:ext cx="6925842" cy="752272"/>
          </a:xfrm>
        </p:spPr>
        <p:txBody>
          <a:bodyPr>
            <a:normAutofit/>
          </a:bodyPr>
          <a:lstStyle/>
          <a:p>
            <a:r>
              <a:rPr lang="en-US" dirty="0"/>
              <a:t>So why don’t we let Him in??</a:t>
            </a:r>
          </a:p>
        </p:txBody>
      </p:sp>
      <p:pic>
        <p:nvPicPr>
          <p:cNvPr id="4" name="DF9491E7-E0B9-4B9E-A574-D812A5C867A8">
            <a:extLst>
              <a:ext uri="{FF2B5EF4-FFF2-40B4-BE49-F238E27FC236}">
                <a16:creationId xmlns:a16="http://schemas.microsoft.com/office/drawing/2014/main" id="{8081A5F8-57EF-4CE7-9FD4-97A12F4C0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0" y="8695"/>
            <a:ext cx="4676179"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89D63D1-4ABA-4573-AA8C-81BE39B587B0}"/>
              </a:ext>
            </a:extLst>
          </p:cNvPr>
          <p:cNvSpPr>
            <a:spLocks noGrp="1"/>
          </p:cNvSpPr>
          <p:nvPr>
            <p:ph idx="1"/>
          </p:nvPr>
        </p:nvSpPr>
        <p:spPr>
          <a:xfrm>
            <a:off x="4848474" y="1750573"/>
            <a:ext cx="7343526" cy="4021577"/>
          </a:xfrm>
        </p:spPr>
        <p:txBody>
          <a:bodyPr>
            <a:normAutofit/>
          </a:bodyPr>
          <a:lstStyle/>
          <a:p>
            <a:pPr marL="514350" indent="-514350">
              <a:buFont typeface="+mj-lt"/>
              <a:buAutoNum type="arabicPeriod"/>
            </a:pPr>
            <a:r>
              <a:rPr lang="en-US" sz="4000" dirty="0"/>
              <a:t>Scared of the consequences?</a:t>
            </a:r>
          </a:p>
          <a:p>
            <a:pPr marL="514350" indent="-514350">
              <a:buFont typeface="+mj-lt"/>
              <a:buAutoNum type="arabicPeriod"/>
            </a:pPr>
            <a:r>
              <a:rPr lang="en-US" sz="4000" dirty="0"/>
              <a:t>Scared to be judged?</a:t>
            </a:r>
          </a:p>
          <a:p>
            <a:pPr marL="514350" indent="-514350">
              <a:buFont typeface="+mj-lt"/>
              <a:buAutoNum type="arabicPeriod"/>
            </a:pPr>
            <a:r>
              <a:rPr lang="en-US" sz="4000" b="1" dirty="0">
                <a:solidFill>
                  <a:srgbClr val="0070C0"/>
                </a:solidFill>
              </a:rPr>
              <a:t>Ashamed? </a:t>
            </a:r>
          </a:p>
          <a:p>
            <a:pPr marL="0" indent="0">
              <a:buNone/>
            </a:pPr>
            <a:endParaRPr lang="en-US" dirty="0"/>
          </a:p>
        </p:txBody>
      </p:sp>
    </p:spTree>
    <p:extLst>
      <p:ext uri="{BB962C8B-B14F-4D97-AF65-F5344CB8AC3E}">
        <p14:creationId xmlns:p14="http://schemas.microsoft.com/office/powerpoint/2010/main" val="33718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0661-1A5E-42FE-8728-2A6B6C32F803}"/>
              </a:ext>
            </a:extLst>
          </p:cNvPr>
          <p:cNvSpPr>
            <a:spLocks noGrp="1"/>
          </p:cNvSpPr>
          <p:nvPr>
            <p:ph type="title"/>
          </p:nvPr>
        </p:nvSpPr>
        <p:spPr/>
        <p:txBody>
          <a:bodyPr/>
          <a:lstStyle/>
          <a:p>
            <a:r>
              <a:rPr lang="en-US" dirty="0"/>
              <a:t>Sirach 2…</a:t>
            </a:r>
          </a:p>
        </p:txBody>
      </p:sp>
      <p:sp>
        <p:nvSpPr>
          <p:cNvPr id="3" name="Content Placeholder 2">
            <a:extLst>
              <a:ext uri="{FF2B5EF4-FFF2-40B4-BE49-F238E27FC236}">
                <a16:creationId xmlns:a16="http://schemas.microsoft.com/office/drawing/2014/main" id="{D196235B-5F5A-4619-BE1B-AD2C2F8E93DB}"/>
              </a:ext>
            </a:extLst>
          </p:cNvPr>
          <p:cNvSpPr>
            <a:spLocks noGrp="1"/>
          </p:cNvSpPr>
          <p:nvPr>
            <p:ph idx="1"/>
          </p:nvPr>
        </p:nvSpPr>
        <p:spPr/>
        <p:txBody>
          <a:bodyPr/>
          <a:lstStyle/>
          <a:p>
            <a:pPr marL="0" indent="0">
              <a:buNone/>
            </a:pPr>
            <a:r>
              <a:rPr lang="en-US" dirty="0"/>
              <a:t>“My child, when you come to serve the Lord, prepare yourself for testing.  Set your heart right and be steadfast, and do not be hasty in time of calamity. Accept whatever befalls you, and in times of humiliation be patient.  For gold is tested in the fire, and those found acceptable, in the furnace of humiliation. Trust in him, and he will help you; make your ways straight.”</a:t>
            </a:r>
          </a:p>
          <a:p>
            <a:endParaRPr lang="en-US" dirty="0"/>
          </a:p>
        </p:txBody>
      </p:sp>
    </p:spTree>
    <p:extLst>
      <p:ext uri="{BB962C8B-B14F-4D97-AF65-F5344CB8AC3E}">
        <p14:creationId xmlns:p14="http://schemas.microsoft.com/office/powerpoint/2010/main" val="257592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9F9D9-5793-4AA7-8766-73F2208FC545}"/>
              </a:ext>
            </a:extLst>
          </p:cNvPr>
          <p:cNvSpPr>
            <a:spLocks noGrp="1"/>
          </p:cNvSpPr>
          <p:nvPr>
            <p:ph type="title"/>
          </p:nvPr>
        </p:nvSpPr>
        <p:spPr/>
        <p:txBody>
          <a:bodyPr/>
          <a:lstStyle/>
          <a:p>
            <a:r>
              <a:rPr lang="en-US" dirty="0"/>
              <a:t>What do we learn from the 5 loaves?</a:t>
            </a:r>
          </a:p>
        </p:txBody>
      </p:sp>
      <p:sp>
        <p:nvSpPr>
          <p:cNvPr id="3" name="Content Placeholder 2">
            <a:extLst>
              <a:ext uri="{FF2B5EF4-FFF2-40B4-BE49-F238E27FC236}">
                <a16:creationId xmlns:a16="http://schemas.microsoft.com/office/drawing/2014/main" id="{D1BC1950-69B0-4CB4-9EF7-9469435A712C}"/>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did Christ do to the piece of bread?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 broke it.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 Christian person in the hands of Christ is blessed and what? Broken.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 is broken to his selfishness. To his own wants, desires, cares, ego.</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he’s broken he can be distributed. Otherwise it’s just a round pita bread. He lives for himself, centered around himself and they will bury him just like that.</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the breaking hurts. It’s not just about me. My vacations. My new car. My new jewelry. My new boat. My new vacation home. My new lips or cheeks.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who it’s about? The others. The light of the *world*. This is Christ’s goal for us. To go outside ourselves. Our selfishness and wanting things to go the way we want them to.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31681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C1950-69B0-4CB4-9EF7-9469435A712C}"/>
              </a:ext>
            </a:extLst>
          </p:cNvPr>
          <p:cNvSpPr>
            <a:spLocks noGrp="1"/>
          </p:cNvSpPr>
          <p:nvPr>
            <p:ph idx="1"/>
          </p:nvPr>
        </p:nvSpPr>
        <p:spPr/>
        <p:txBody>
          <a:bodyPr>
            <a:normAutofit lnSpcReduction="1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Sacrifice yourself and live for others. There is no way you will bless 10 other people if you are a whole single piece.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have to be 10 Pieces. You won’t be distributed to 10 people if you aren’t broken.</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painful. We are human and we love ourselves. We love to do what’s best for us and to make sure others do what is best for ourselves.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To make sure people respect us. Treat us the way we treat them. Make sure our kids are included in activities. Make sure our kids are the best.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Fr. Matthew the Poor  says “Walk cautiously, patiently, humbly, know that God is at work to destroy the false you and revive the image of God who is the real you</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not happen without your permission; you can choose to be the false you the rest of your miserable life.”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want to have the mystery of blessing, you have to have the mystery of being broken. The mystery of dying to our own desires. </a:t>
            </a:r>
          </a:p>
          <a:p>
            <a:endParaRPr lang="en-US" dirty="0"/>
          </a:p>
        </p:txBody>
      </p:sp>
      <p:sp>
        <p:nvSpPr>
          <p:cNvPr id="4" name="Title 1">
            <a:extLst>
              <a:ext uri="{FF2B5EF4-FFF2-40B4-BE49-F238E27FC236}">
                <a16:creationId xmlns:a16="http://schemas.microsoft.com/office/drawing/2014/main" id="{A5470739-6709-46F8-9F14-0018C22071AE}"/>
              </a:ext>
            </a:extLst>
          </p:cNvPr>
          <p:cNvSpPr>
            <a:spLocks noGrp="1"/>
          </p:cNvSpPr>
          <p:nvPr>
            <p:ph type="title"/>
          </p:nvPr>
        </p:nvSpPr>
        <p:spPr>
          <a:xfrm>
            <a:off x="581025" y="107950"/>
            <a:ext cx="10515600" cy="1325563"/>
          </a:xfrm>
        </p:spPr>
        <p:txBody>
          <a:bodyPr/>
          <a:lstStyle/>
          <a:p>
            <a:r>
              <a:rPr lang="en-US" dirty="0"/>
              <a:t>What do we learn from the 5 loaves?</a:t>
            </a:r>
          </a:p>
        </p:txBody>
      </p:sp>
    </p:spTree>
    <p:extLst>
      <p:ext uri="{BB962C8B-B14F-4D97-AF65-F5344CB8AC3E}">
        <p14:creationId xmlns:p14="http://schemas.microsoft.com/office/powerpoint/2010/main" val="374802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478A-AEC7-472D-A4D4-D104378998D0}"/>
              </a:ext>
            </a:extLst>
          </p:cNvPr>
          <p:cNvSpPr>
            <a:spLocks noGrp="1"/>
          </p:cNvSpPr>
          <p:nvPr>
            <p:ph type="title"/>
          </p:nvPr>
        </p:nvSpPr>
        <p:spPr>
          <a:xfrm>
            <a:off x="5067546" y="365125"/>
            <a:ext cx="6286254" cy="1325563"/>
          </a:xfrm>
        </p:spPr>
        <p:txBody>
          <a:bodyPr/>
          <a:lstStyle/>
          <a:p>
            <a:endParaRPr lang="en-US" dirty="0"/>
          </a:p>
        </p:txBody>
      </p:sp>
      <p:sp>
        <p:nvSpPr>
          <p:cNvPr id="3" name="Content Placeholder 2">
            <a:extLst>
              <a:ext uri="{FF2B5EF4-FFF2-40B4-BE49-F238E27FC236}">
                <a16:creationId xmlns:a16="http://schemas.microsoft.com/office/drawing/2014/main" id="{0CA8DA47-0C61-4A52-94E8-3713DAF966FA}"/>
              </a:ext>
            </a:extLst>
          </p:cNvPr>
          <p:cNvSpPr>
            <a:spLocks noGrp="1"/>
          </p:cNvSpPr>
          <p:nvPr>
            <p:ph idx="1"/>
          </p:nvPr>
        </p:nvSpPr>
        <p:spPr>
          <a:xfrm>
            <a:off x="53093" y="4482874"/>
            <a:ext cx="12102577" cy="2375125"/>
          </a:xfrm>
        </p:spPr>
        <p:txBody>
          <a:bodyPr>
            <a:normAutofit fontScale="92500" lnSpcReduction="20000"/>
          </a:bodyPr>
          <a:lstStyle/>
          <a:p>
            <a:r>
              <a:rPr lang="en-US" dirty="0"/>
              <a:t>You cannot escape shame except by shame. It is often the habit of the demons to persuade us either not to confess, or to do so as if we  were confessing another person’s sins, or to lay the blame for our sin on others. Lay bare, lay bare your  wound to the physician and, without being ashamed, say: ‘It is my wound, Father, it is my plague, caused by my own negligence, and not by anything else. No one is to blame for this, no man, no spirit, no body, nothing but my own carelessness.’”</a:t>
            </a:r>
          </a:p>
          <a:p>
            <a:r>
              <a:rPr lang="en-US" dirty="0"/>
              <a:t>-St John of the Ladder</a:t>
            </a:r>
          </a:p>
          <a:p>
            <a:endParaRPr lang="en-US" dirty="0"/>
          </a:p>
        </p:txBody>
      </p:sp>
      <p:pic>
        <p:nvPicPr>
          <p:cNvPr id="4" name="DF9491E7-E0B9-4B9E-A574-D812A5C867A8">
            <a:extLst>
              <a:ext uri="{FF2B5EF4-FFF2-40B4-BE49-F238E27FC236}">
                <a16:creationId xmlns:a16="http://schemas.microsoft.com/office/drawing/2014/main" id="{8081A5F8-57EF-4CE7-9FD4-97A12F4C0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18" t="2767" r="5093" b="78637"/>
          <a:stretch/>
        </p:blipFill>
        <p:spPr bwMode="auto">
          <a:xfrm>
            <a:off x="0" y="0"/>
            <a:ext cx="12102577" cy="41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84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478A-AEC7-472D-A4D4-D104378998D0}"/>
              </a:ext>
            </a:extLst>
          </p:cNvPr>
          <p:cNvSpPr>
            <a:spLocks noGrp="1"/>
          </p:cNvSpPr>
          <p:nvPr>
            <p:ph type="title"/>
          </p:nvPr>
        </p:nvSpPr>
        <p:spPr>
          <a:xfrm>
            <a:off x="4740612" y="151117"/>
            <a:ext cx="7451387" cy="1325563"/>
          </a:xfrm>
        </p:spPr>
        <p:txBody>
          <a:bodyPr/>
          <a:lstStyle/>
          <a:p>
            <a:r>
              <a:rPr lang="en-US" dirty="0"/>
              <a:t>Shame Can Destroy a marriage…</a:t>
            </a:r>
          </a:p>
        </p:txBody>
      </p:sp>
      <p:sp>
        <p:nvSpPr>
          <p:cNvPr id="3" name="Content Placeholder 2">
            <a:extLst>
              <a:ext uri="{FF2B5EF4-FFF2-40B4-BE49-F238E27FC236}">
                <a16:creationId xmlns:a16="http://schemas.microsoft.com/office/drawing/2014/main" id="{0CA8DA47-0C61-4A52-94E8-3713DAF966FA}"/>
              </a:ext>
            </a:extLst>
          </p:cNvPr>
          <p:cNvSpPr>
            <a:spLocks noGrp="1"/>
          </p:cNvSpPr>
          <p:nvPr>
            <p:ph idx="1"/>
          </p:nvPr>
        </p:nvSpPr>
        <p:spPr>
          <a:xfrm>
            <a:off x="4813874" y="1825625"/>
            <a:ext cx="7378126" cy="4988130"/>
          </a:xfrm>
        </p:spPr>
        <p:txBody>
          <a:bodyPr>
            <a:normAutofit/>
          </a:bodyPr>
          <a:lstStyle/>
          <a:p>
            <a:r>
              <a:rPr lang="en-US" dirty="0"/>
              <a:t>Elder </a:t>
            </a:r>
            <a:r>
              <a:rPr lang="en-US" dirty="0" err="1"/>
              <a:t>Porphyrios</a:t>
            </a:r>
            <a:r>
              <a:rPr lang="en-US" dirty="0"/>
              <a:t> "Let us stretch out to Him and approach Him as a friend. Do we fall? Do we sin? With familiarity, love and trust let us run to Him - not with fear that He will punish us, but with the confidence which we deserve from the sense of being with a friend.</a:t>
            </a:r>
          </a:p>
          <a:p>
            <a:r>
              <a:rPr lang="en-US" dirty="0"/>
              <a:t>Prior sins can accumulate and create destructive shame. </a:t>
            </a:r>
          </a:p>
          <a:p>
            <a:endParaRPr lang="en-US" dirty="0"/>
          </a:p>
        </p:txBody>
      </p:sp>
      <p:pic>
        <p:nvPicPr>
          <p:cNvPr id="4" name="DF9491E7-E0B9-4B9E-A574-D812A5C867A8">
            <a:extLst>
              <a:ext uri="{FF2B5EF4-FFF2-40B4-BE49-F238E27FC236}">
                <a16:creationId xmlns:a16="http://schemas.microsoft.com/office/drawing/2014/main" id="{8081A5F8-57EF-4CE7-9FD4-97A12F4C0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0" y="8695"/>
            <a:ext cx="4676179"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95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063" y="182244"/>
            <a:ext cx="10515600" cy="845367"/>
          </a:xfrm>
        </p:spPr>
        <p:txBody>
          <a:bodyPr/>
          <a:lstStyle/>
          <a:p>
            <a:r>
              <a:rPr lang="en-US" dirty="0"/>
              <a:t>You are not your sin… by Fr. Stephen Freeman</a:t>
            </a:r>
          </a:p>
        </p:txBody>
      </p:sp>
      <p:sp>
        <p:nvSpPr>
          <p:cNvPr id="3" name="Content Placeholder 2"/>
          <p:cNvSpPr>
            <a:spLocks noGrp="1"/>
          </p:cNvSpPr>
          <p:nvPr>
            <p:ph idx="1"/>
          </p:nvPr>
        </p:nvSpPr>
        <p:spPr>
          <a:xfrm>
            <a:off x="121920" y="1515291"/>
            <a:ext cx="11974286" cy="5242560"/>
          </a:xfrm>
        </p:spPr>
        <p:txBody>
          <a:bodyPr>
            <a:normAutofit lnSpcReduction="10000"/>
          </a:bodyPr>
          <a:lstStyle/>
          <a:p>
            <a:r>
              <a:rPr lang="en-US" sz="4000" i="1" dirty="0"/>
              <a:t>We can also experience, at a toxic level, shame that is self-inflicted. Any number of sinful actions can yield that result. And it is here that I want to intervene in this article and drive home a point: we are not our sin.</a:t>
            </a:r>
          </a:p>
          <a:p>
            <a:r>
              <a:rPr lang="en-US" sz="4000" i="1" dirty="0"/>
              <a:t>No human being is evil by nature. We are created fundamentally good (even “very good” in the language of Genesis). And though we may do many things, and many things may be done to us, none of them change “who we are.” Sin is not a constitutive part of our existence. It is extra-human, and external to our nature.</a:t>
            </a:r>
          </a:p>
          <a:p>
            <a:endParaRPr lang="en-US" dirty="0"/>
          </a:p>
        </p:txBody>
      </p:sp>
    </p:spTree>
    <p:extLst>
      <p:ext uri="{BB962C8B-B14F-4D97-AF65-F5344CB8AC3E}">
        <p14:creationId xmlns:p14="http://schemas.microsoft.com/office/powerpoint/2010/main" val="248210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478A-AEC7-472D-A4D4-D104378998D0}"/>
              </a:ext>
            </a:extLst>
          </p:cNvPr>
          <p:cNvSpPr>
            <a:spLocks noGrp="1"/>
          </p:cNvSpPr>
          <p:nvPr>
            <p:ph type="title"/>
          </p:nvPr>
        </p:nvSpPr>
        <p:spPr>
          <a:xfrm>
            <a:off x="1" y="0"/>
            <a:ext cx="5734050" cy="854850"/>
          </a:xfrm>
        </p:spPr>
        <p:txBody>
          <a:bodyPr>
            <a:normAutofit/>
          </a:bodyPr>
          <a:lstStyle/>
          <a:p>
            <a:r>
              <a:rPr lang="en-US" dirty="0"/>
              <a:t>How do I fix the shame?</a:t>
            </a:r>
          </a:p>
        </p:txBody>
      </p:sp>
      <p:sp>
        <p:nvSpPr>
          <p:cNvPr id="3" name="Content Placeholder 2">
            <a:extLst>
              <a:ext uri="{FF2B5EF4-FFF2-40B4-BE49-F238E27FC236}">
                <a16:creationId xmlns:a16="http://schemas.microsoft.com/office/drawing/2014/main" id="{0CA8DA47-0C61-4A52-94E8-3713DAF966FA}"/>
              </a:ext>
            </a:extLst>
          </p:cNvPr>
          <p:cNvSpPr>
            <a:spLocks noGrp="1"/>
          </p:cNvSpPr>
          <p:nvPr>
            <p:ph idx="1"/>
          </p:nvPr>
        </p:nvSpPr>
        <p:spPr>
          <a:xfrm>
            <a:off x="4562476" y="0"/>
            <a:ext cx="7629524" cy="6781800"/>
          </a:xfrm>
        </p:spPr>
        <p:txBody>
          <a:bodyPr>
            <a:normAutofit/>
          </a:bodyPr>
          <a:lstStyle/>
          <a:p>
            <a:pPr marL="0" indent="0" algn="ctr">
              <a:buNone/>
            </a:pPr>
            <a:r>
              <a:rPr lang="en-US" sz="3200" b="1" dirty="0"/>
              <a:t>HE has to cover me…. </a:t>
            </a:r>
          </a:p>
          <a:p>
            <a:endParaRPr lang="en-US" dirty="0"/>
          </a:p>
          <a:p>
            <a:pPr marL="0" indent="0">
              <a:buNone/>
            </a:pPr>
            <a:r>
              <a:rPr lang="en-US" dirty="0"/>
              <a:t>How? I let him in. </a:t>
            </a:r>
          </a:p>
          <a:p>
            <a:pPr marL="514350" indent="-514350">
              <a:buFont typeface="+mj-lt"/>
              <a:buAutoNum type="arabicPeriod"/>
            </a:pPr>
            <a:r>
              <a:rPr lang="en-US" dirty="0"/>
              <a:t>Into my body through Eucharist</a:t>
            </a:r>
          </a:p>
          <a:p>
            <a:pPr marL="514350" indent="-514350">
              <a:buFont typeface="+mj-lt"/>
              <a:buAutoNum type="arabicPeriod"/>
            </a:pPr>
            <a:r>
              <a:rPr lang="en-US" dirty="0"/>
              <a:t>Into my life through repentance.</a:t>
            </a:r>
          </a:p>
          <a:p>
            <a:endParaRPr lang="en-US" dirty="0"/>
          </a:p>
          <a:p>
            <a:pPr marL="0" indent="0">
              <a:buNone/>
            </a:pPr>
            <a:r>
              <a:rPr lang="en-US" dirty="0"/>
              <a:t>Shame:</a:t>
            </a:r>
          </a:p>
          <a:p>
            <a:r>
              <a:rPr lang="en-US" dirty="0"/>
              <a:t>Leads to self condemnation. </a:t>
            </a:r>
          </a:p>
          <a:p>
            <a:r>
              <a:rPr lang="en-US" dirty="0"/>
              <a:t>Leads to isolation. </a:t>
            </a:r>
          </a:p>
          <a:p>
            <a:r>
              <a:rPr lang="en-US" dirty="0"/>
              <a:t>Leads to condemnation and attacking</a:t>
            </a:r>
          </a:p>
          <a:p>
            <a:pPr marL="0" indent="0">
              <a:buNone/>
            </a:pPr>
            <a:r>
              <a:rPr lang="en-US" dirty="0"/>
              <a:t> of others. </a:t>
            </a:r>
          </a:p>
          <a:p>
            <a:r>
              <a:rPr lang="en-US" dirty="0"/>
              <a:t>The pain makes me lash out. </a:t>
            </a:r>
          </a:p>
          <a:p>
            <a:endParaRPr lang="en-US" dirty="0"/>
          </a:p>
        </p:txBody>
      </p:sp>
      <p:pic>
        <p:nvPicPr>
          <p:cNvPr id="4" name="DF9491E7-E0B9-4B9E-A574-D812A5C867A8">
            <a:extLst>
              <a:ext uri="{FF2B5EF4-FFF2-40B4-BE49-F238E27FC236}">
                <a16:creationId xmlns:a16="http://schemas.microsoft.com/office/drawing/2014/main" id="{8081A5F8-57EF-4CE7-9FD4-97A12F4C0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1" y="869845"/>
            <a:ext cx="4088252" cy="598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75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478A-AEC7-472D-A4D4-D104378998D0}"/>
              </a:ext>
            </a:extLst>
          </p:cNvPr>
          <p:cNvSpPr>
            <a:spLocks noGrp="1"/>
          </p:cNvSpPr>
          <p:nvPr>
            <p:ph type="title"/>
          </p:nvPr>
        </p:nvSpPr>
        <p:spPr>
          <a:xfrm>
            <a:off x="5011566" y="1"/>
            <a:ext cx="6925842" cy="752272"/>
          </a:xfrm>
        </p:spPr>
        <p:txBody>
          <a:bodyPr>
            <a:normAutofit/>
          </a:bodyPr>
          <a:lstStyle/>
          <a:p>
            <a:r>
              <a:rPr lang="en-US" dirty="0"/>
              <a:t>So why don’t we let Him in??</a:t>
            </a:r>
          </a:p>
        </p:txBody>
      </p:sp>
      <p:pic>
        <p:nvPicPr>
          <p:cNvPr id="4" name="DF9491E7-E0B9-4B9E-A574-D812A5C867A8">
            <a:extLst>
              <a:ext uri="{FF2B5EF4-FFF2-40B4-BE49-F238E27FC236}">
                <a16:creationId xmlns:a16="http://schemas.microsoft.com/office/drawing/2014/main" id="{8081A5F8-57EF-4CE7-9FD4-97A12F4C0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2767" r="4439" b="12736"/>
          <a:stretch/>
        </p:blipFill>
        <p:spPr bwMode="auto">
          <a:xfrm>
            <a:off x="0" y="8695"/>
            <a:ext cx="4676179"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89D63D1-4ABA-4573-AA8C-81BE39B587B0}"/>
              </a:ext>
            </a:extLst>
          </p:cNvPr>
          <p:cNvSpPr>
            <a:spLocks noGrp="1"/>
          </p:cNvSpPr>
          <p:nvPr>
            <p:ph idx="1"/>
          </p:nvPr>
        </p:nvSpPr>
        <p:spPr>
          <a:xfrm>
            <a:off x="4889770" y="1426723"/>
            <a:ext cx="7343526" cy="5002099"/>
          </a:xfrm>
        </p:spPr>
        <p:txBody>
          <a:bodyPr>
            <a:normAutofit/>
          </a:bodyPr>
          <a:lstStyle/>
          <a:p>
            <a:pPr marL="514350" indent="-514350">
              <a:buFont typeface="+mj-lt"/>
              <a:buAutoNum type="arabicPeriod"/>
            </a:pPr>
            <a:r>
              <a:rPr lang="en-US" sz="4000" dirty="0"/>
              <a:t>Scared of the consequences?</a:t>
            </a:r>
          </a:p>
          <a:p>
            <a:pPr marL="514350" indent="-514350">
              <a:buFont typeface="+mj-lt"/>
              <a:buAutoNum type="arabicPeriod"/>
            </a:pPr>
            <a:r>
              <a:rPr lang="en-US" sz="4000" dirty="0"/>
              <a:t>Scared to be judged?</a:t>
            </a:r>
          </a:p>
          <a:p>
            <a:pPr marL="514350" indent="-514350">
              <a:buFont typeface="+mj-lt"/>
              <a:buAutoNum type="arabicPeriod"/>
            </a:pPr>
            <a:r>
              <a:rPr lang="en-US" sz="4000" dirty="0"/>
              <a:t>Ashamed?</a:t>
            </a:r>
          </a:p>
          <a:p>
            <a:pPr marL="514350" indent="-514350">
              <a:buFont typeface="+mj-lt"/>
              <a:buAutoNum type="arabicPeriod"/>
            </a:pPr>
            <a:endParaRPr lang="en-US" sz="4000" dirty="0"/>
          </a:p>
          <a:p>
            <a:pPr marL="514350" indent="-514350">
              <a:buFont typeface="+mj-lt"/>
              <a:buAutoNum type="arabicPeriod"/>
            </a:pPr>
            <a:endParaRPr lang="en-US" sz="4000" dirty="0"/>
          </a:p>
          <a:p>
            <a:pPr marL="0" indent="0" algn="ctr">
              <a:buNone/>
            </a:pPr>
            <a:r>
              <a:rPr lang="en-US" sz="5400" b="1" dirty="0">
                <a:solidFill>
                  <a:srgbClr val="0070C0"/>
                </a:solidFill>
                <a:latin typeface="Adobe Devanagari" panose="02040503050201020203" pitchFamily="18" charset="0"/>
                <a:cs typeface="Adobe Devanagari" panose="02040503050201020203" pitchFamily="18" charset="0"/>
              </a:rPr>
              <a:t>Maybe we don’t know it’s Christ?? </a:t>
            </a:r>
          </a:p>
          <a:p>
            <a:pPr marL="0" indent="0">
              <a:buNone/>
            </a:pPr>
            <a:endParaRPr lang="en-US" dirty="0"/>
          </a:p>
        </p:txBody>
      </p:sp>
    </p:spTree>
    <p:extLst>
      <p:ext uri="{BB962C8B-B14F-4D97-AF65-F5344CB8AC3E}">
        <p14:creationId xmlns:p14="http://schemas.microsoft.com/office/powerpoint/2010/main" val="133696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9A29-8A47-42C4-A4E8-C9EFCD3BE039}"/>
              </a:ext>
            </a:extLst>
          </p:cNvPr>
          <p:cNvSpPr>
            <a:spLocks noGrp="1"/>
          </p:cNvSpPr>
          <p:nvPr>
            <p:ph type="title"/>
          </p:nvPr>
        </p:nvSpPr>
        <p:spPr>
          <a:xfrm>
            <a:off x="95250" y="69850"/>
            <a:ext cx="10515600" cy="682625"/>
          </a:xfrm>
        </p:spPr>
        <p:txBody>
          <a:bodyPr>
            <a:normAutofit fontScale="90000"/>
          </a:bodyPr>
          <a:lstStyle/>
          <a:p>
            <a:r>
              <a:rPr lang="en-US" dirty="0"/>
              <a:t>The Born Blind Man…</a:t>
            </a:r>
          </a:p>
        </p:txBody>
      </p:sp>
      <p:sp>
        <p:nvSpPr>
          <p:cNvPr id="3" name="Content Placeholder 2">
            <a:extLst>
              <a:ext uri="{FF2B5EF4-FFF2-40B4-BE49-F238E27FC236}">
                <a16:creationId xmlns:a16="http://schemas.microsoft.com/office/drawing/2014/main" id="{F4F87738-D06A-41D9-96B9-D0693D362200}"/>
              </a:ext>
            </a:extLst>
          </p:cNvPr>
          <p:cNvSpPr>
            <a:spLocks noGrp="1"/>
          </p:cNvSpPr>
          <p:nvPr>
            <p:ph idx="1"/>
          </p:nvPr>
        </p:nvSpPr>
        <p:spPr>
          <a:xfrm>
            <a:off x="304800" y="1114424"/>
            <a:ext cx="11468100" cy="5362575"/>
          </a:xfrm>
        </p:spPr>
        <p:txBody>
          <a:bodyPr>
            <a:normAutofit lnSpcReduction="10000"/>
          </a:bodyPr>
          <a:lstStyle/>
          <a:p>
            <a:r>
              <a:rPr lang="en-US" sz="3200" dirty="0"/>
              <a:t>During lent We heard the story of the man who born blind. And then the disciples asked who sinned? This man or his parents. Why did they ask? </a:t>
            </a:r>
          </a:p>
          <a:p>
            <a:r>
              <a:rPr lang="en-US" sz="3200" dirty="0"/>
              <a:t>What does every Philosophy professor ask the students on the first day of college to stump them about their belief in God?</a:t>
            </a:r>
          </a:p>
          <a:p>
            <a:r>
              <a:rPr lang="en-US" sz="3200" u="sng" dirty="0"/>
              <a:t>Why does a good God do bad things? </a:t>
            </a:r>
            <a:r>
              <a:rPr lang="en-US" sz="3200" dirty="0"/>
              <a:t>Why is there famine? War? Genocide? Murder? Pedophilia? </a:t>
            </a:r>
          </a:p>
          <a:p>
            <a:r>
              <a:rPr lang="en-US" sz="3200" dirty="0"/>
              <a:t>Because a Good God doesn’t do bad things? Right? That’s why the disciples asked him! </a:t>
            </a:r>
          </a:p>
          <a:p>
            <a:r>
              <a:rPr lang="en-US" sz="3200" dirty="0"/>
              <a:t>So was this man’s blindness God’s will?  - Are “bad things” God’s will??</a:t>
            </a:r>
          </a:p>
        </p:txBody>
      </p:sp>
    </p:spTree>
    <p:extLst>
      <p:ext uri="{BB962C8B-B14F-4D97-AF65-F5344CB8AC3E}">
        <p14:creationId xmlns:p14="http://schemas.microsoft.com/office/powerpoint/2010/main" val="257045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TotalTime>
  <Words>3323</Words>
  <Application>Microsoft Office PowerPoint</Application>
  <PresentationFormat>Widescreen</PresentationFormat>
  <Paragraphs>202</Paragraphs>
  <Slides>32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Adobe Devanagari</vt:lpstr>
      <vt:lpstr>Arial</vt:lpstr>
      <vt:lpstr>Calibri</vt:lpstr>
      <vt:lpstr>Calibri Light</vt:lpstr>
      <vt:lpstr>Segoe UI</vt:lpstr>
      <vt:lpstr>Symbol</vt:lpstr>
      <vt:lpstr>Office Theme</vt:lpstr>
      <vt:lpstr>Office Theme</vt:lpstr>
      <vt:lpstr>Schedule</vt:lpstr>
      <vt:lpstr>What does this Icon mean?</vt:lpstr>
      <vt:lpstr>So why don’t we let Him in??</vt:lpstr>
      <vt:lpstr>PowerPoint Presentation</vt:lpstr>
      <vt:lpstr>Shame Can Destroy a marriage…</vt:lpstr>
      <vt:lpstr>You are not your sin… by Fr. Stephen Freeman</vt:lpstr>
      <vt:lpstr>How do I fix the shame?</vt:lpstr>
      <vt:lpstr>So why don’t we let Him in??</vt:lpstr>
      <vt:lpstr>The Born Blind Man…</vt:lpstr>
      <vt:lpstr>Why did Jesus get crucified?</vt:lpstr>
      <vt:lpstr>But wait? Who did it? How did it actually happen? </vt:lpstr>
      <vt:lpstr>So what was Christ’s response to all this evil? </vt:lpstr>
      <vt:lpstr>We all have crosses in our lives!</vt:lpstr>
      <vt:lpstr>But how do I, as a Christian, see these things when they happen to me??</vt:lpstr>
      <vt:lpstr>But how do I, as a Christian, see these things when they happen to me??</vt:lpstr>
      <vt:lpstr>Baba…</vt:lpstr>
      <vt:lpstr>Baba…</vt:lpstr>
      <vt:lpstr>So why don’t we let Him in??</vt:lpstr>
      <vt:lpstr>See the situation, not the people…</vt:lpstr>
      <vt:lpstr>There’s a story in the book of Samuel about King David…. </vt:lpstr>
      <vt:lpstr>Story about Abbot Tryphon….</vt:lpstr>
      <vt:lpstr>Let’s  Briefly Summarize…</vt:lpstr>
      <vt:lpstr>PowerPoint Presentation</vt:lpstr>
      <vt:lpstr>Accept or Reject the Cross?</vt:lpstr>
      <vt:lpstr>Accept or Reject the Cross?</vt:lpstr>
      <vt:lpstr>This was from me… a famous letter written by saint Seraphim of Vyritsa </vt:lpstr>
      <vt:lpstr>PowerPoint Presentation</vt:lpstr>
      <vt:lpstr>Why is this happening??</vt:lpstr>
      <vt:lpstr>St. John Cassian</vt:lpstr>
      <vt:lpstr>Sirach 2…</vt:lpstr>
      <vt:lpstr>What do we learn from the 5 loaves?</vt:lpstr>
      <vt:lpstr>What do we learn from the 5 loaves?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Letting Christ in….</dc:title>
  <dc:creator>Mark Soliman</dc:creator>
  <cp:lastModifiedBy>Mark Soliman</cp:lastModifiedBy>
  <cp:revision>72</cp:revision>
  <dcterms:created xsi:type="dcterms:W3CDTF">2022-02-02T23:30:21Z</dcterms:created>
  <dcterms:modified xsi:type="dcterms:W3CDTF">2022-05-16T13:32:11Z</dcterms:modified>
</cp:coreProperties>
</file>