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816A36BF-088B-445A-B725-5264118EC6F8}" type="datetimeFigureOut">
              <a:rPr lang="fr-FR"/>
              <a:pPr>
                <a:defRPr/>
              </a:pPr>
              <a:t>31/12/2010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9CD7406-B8D5-4154-903C-7315DF0C7364}"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3411C87-13DC-449A-83DE-D11423F062E4}" type="datetimeFigureOut">
              <a:rPr lang="fr-FR"/>
              <a:pPr>
                <a:defRPr/>
              </a:pPr>
              <a:t>31/12/2010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D8F7D09-15AB-4117-92AC-4706FBBC8B52}"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9389674F-273E-41AB-B6EA-726A5C35CC0A}" type="datetimeFigureOut">
              <a:rPr lang="fr-FR"/>
              <a:pPr>
                <a:defRPr/>
              </a:pPr>
              <a:t>31/12/2010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5F21913-6856-46C1-8567-F4D81776D069}"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D8793192-0DF7-45CE-B786-B56B12733F98}" type="datetimeFigureOut">
              <a:rPr lang="fr-FR"/>
              <a:pPr>
                <a:defRPr/>
              </a:pPr>
              <a:t>31/12/2010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E8C3A2D-8824-4A5E-AE01-66D67161D946}"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83CB5C1C-8890-46FF-BFED-32C1836133F6}" type="datetimeFigureOut">
              <a:rPr lang="fr-FR"/>
              <a:pPr>
                <a:defRPr/>
              </a:pPr>
              <a:t>31/12/2010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37A711B-6F01-45F0-84F2-3C7FDCF23315}"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A9AF483B-2BD3-435A-AEAC-4BD7D93F8503}" type="datetimeFigureOut">
              <a:rPr lang="fr-FR"/>
              <a:pPr>
                <a:defRPr/>
              </a:pPr>
              <a:t>31/12/2010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CD7E12A7-1F47-4A2C-AE88-5D7BE5543667}"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989EA438-FB4C-40AF-93B6-7108CA5D400D}" type="datetimeFigureOut">
              <a:rPr lang="fr-FR"/>
              <a:pPr>
                <a:defRPr/>
              </a:pPr>
              <a:t>31/12/2010</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905A9846-861B-4C49-8CB6-476678CB351F}"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A2B4C320-0593-40EE-987C-5BE7BED34787}" type="datetimeFigureOut">
              <a:rPr lang="fr-FR"/>
              <a:pPr>
                <a:defRPr/>
              </a:pPr>
              <a:t>31/12/2010</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7F686A89-D98A-486B-9508-094BA23D4CCC}"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B0CAC16-8772-46E0-82C1-CC90FAFC3F8D}" type="datetimeFigureOut">
              <a:rPr lang="fr-FR"/>
              <a:pPr>
                <a:defRPr/>
              </a:pPr>
              <a:t>31/12/2010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18675AB3-74BD-4C70-A864-EE95FF200551}"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1816872-CE5E-434E-997B-6FF41D0C6D59}" type="datetimeFigureOut">
              <a:rPr lang="fr-FR"/>
              <a:pPr>
                <a:defRPr/>
              </a:pPr>
              <a:t>31/12/2010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1743AE51-3C79-44E4-94F0-CEA2DB10B1A2}"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892EFF06-48F9-40B9-B1AB-A26F4CBE6790}" type="datetimeFigureOut">
              <a:rPr lang="fr-FR"/>
              <a:pPr>
                <a:defRPr/>
              </a:pPr>
              <a:t>31/12/2010</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2F9CA07E-E8BC-473C-88E5-7D211D671EF1}"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A05C99A-F73A-432A-85B1-312DADD756CC}" type="datetimeFigureOut">
              <a:rPr lang="fr-FR"/>
              <a:pPr>
                <a:defRPr/>
              </a:pPr>
              <a:t>31/12/2010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1FFF8F-3BF2-4366-A113-EE50197A4CE7}"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14375" y="5538788"/>
            <a:ext cx="7772400" cy="512762"/>
          </a:xfrm>
        </p:spPr>
        <p:txBody>
          <a:bodyPr/>
          <a:lstStyle/>
          <a:p>
            <a:r>
              <a:rPr lang="fr-CA" b="1" dirty="0" smtClean="0">
                <a:solidFill>
                  <a:srgbClr val="325576"/>
                </a:solidFill>
              </a:rPr>
              <a:t>If You </a:t>
            </a:r>
            <a:r>
              <a:rPr lang="fr-CA" b="1" dirty="0" err="1" smtClean="0">
                <a:solidFill>
                  <a:srgbClr val="325576"/>
                </a:solidFill>
              </a:rPr>
              <a:t>Build</a:t>
            </a:r>
            <a:r>
              <a:rPr lang="fr-CA" b="1" dirty="0" smtClean="0">
                <a:solidFill>
                  <a:srgbClr val="325576"/>
                </a:solidFill>
              </a:rPr>
              <a:t> It, He Will Come</a:t>
            </a:r>
          </a:p>
        </p:txBody>
      </p:sp>
      <p:sp>
        <p:nvSpPr>
          <p:cNvPr id="2051" name="Sous-titre 2"/>
          <p:cNvSpPr>
            <a:spLocks noGrp="1"/>
          </p:cNvSpPr>
          <p:nvPr>
            <p:ph type="subTitle" idx="1"/>
          </p:nvPr>
        </p:nvSpPr>
        <p:spPr>
          <a:xfrm>
            <a:off x="2571750" y="6096000"/>
            <a:ext cx="4071938" cy="533400"/>
          </a:xfrm>
        </p:spPr>
        <p:txBody>
          <a:bodyPr/>
          <a:lstStyle/>
          <a:p>
            <a:r>
              <a:rPr lang="fr-CA" sz="2400" dirty="0" err="1" smtClean="0">
                <a:solidFill>
                  <a:srgbClr val="325576"/>
                </a:solidFill>
              </a:rPr>
              <a:t>December</a:t>
            </a:r>
            <a:r>
              <a:rPr lang="fr-CA" sz="2400" dirty="0" smtClean="0">
                <a:solidFill>
                  <a:srgbClr val="325576"/>
                </a:solidFill>
              </a:rPr>
              <a:t> 31, 2010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8000" dirty="0" smtClean="0"/>
              <a:t>INSERT VIDEO HERE AND DELETE THIS SLIDE</a:t>
            </a:r>
            <a:endParaRPr lang="en-US" sz="8000" dirty="0"/>
          </a:p>
        </p:txBody>
      </p:sp>
    </p:spTree>
    <p:extLst>
      <p:ext uri="{BB962C8B-B14F-4D97-AF65-F5344CB8AC3E}">
        <p14:creationId xmlns:p14="http://schemas.microsoft.com/office/powerpoint/2010/main" val="3585766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r>
              <a:rPr lang="fr-CA" b="1" dirty="0" err="1" smtClean="0">
                <a:solidFill>
                  <a:schemeClr val="bg1"/>
                </a:solidFill>
              </a:rPr>
              <a:t>Someone</a:t>
            </a:r>
            <a:r>
              <a:rPr lang="fr-CA" b="1" dirty="0" smtClean="0">
                <a:solidFill>
                  <a:schemeClr val="bg1"/>
                </a:solidFill>
              </a:rPr>
              <a:t> </a:t>
            </a:r>
            <a:r>
              <a:rPr lang="fr-CA" b="1" dirty="0" err="1" smtClean="0">
                <a:solidFill>
                  <a:schemeClr val="bg1"/>
                </a:solidFill>
              </a:rPr>
              <a:t>is</a:t>
            </a:r>
            <a:r>
              <a:rPr lang="fr-CA" b="1" dirty="0" smtClean="0">
                <a:solidFill>
                  <a:schemeClr val="bg1"/>
                </a:solidFill>
              </a:rPr>
              <a:t> </a:t>
            </a:r>
            <a:r>
              <a:rPr lang="fr-CA" b="1" dirty="0" err="1" smtClean="0">
                <a:solidFill>
                  <a:schemeClr val="bg1"/>
                </a:solidFill>
              </a:rPr>
              <a:t>looking</a:t>
            </a:r>
            <a:r>
              <a:rPr lang="fr-CA" b="1" dirty="0" smtClean="0">
                <a:solidFill>
                  <a:schemeClr val="bg1"/>
                </a:solidFill>
              </a:rPr>
              <a:t> for </a:t>
            </a:r>
            <a:r>
              <a:rPr lang="fr-CA" b="1" dirty="0" err="1" smtClean="0">
                <a:solidFill>
                  <a:schemeClr val="bg1"/>
                </a:solidFill>
              </a:rPr>
              <a:t>you</a:t>
            </a:r>
            <a:r>
              <a:rPr lang="fr-CA" b="1" dirty="0" smtClean="0">
                <a:solidFill>
                  <a:schemeClr val="bg1"/>
                </a:solidFill>
              </a:rPr>
              <a:t>…</a:t>
            </a:r>
          </a:p>
        </p:txBody>
      </p:sp>
      <p:sp>
        <p:nvSpPr>
          <p:cNvPr id="4099" name="Espace réservé du contenu 2"/>
          <p:cNvSpPr>
            <a:spLocks noGrp="1"/>
          </p:cNvSpPr>
          <p:nvPr>
            <p:ph idx="1"/>
          </p:nvPr>
        </p:nvSpPr>
        <p:spPr>
          <a:xfrm>
            <a:off x="457200" y="1752600"/>
            <a:ext cx="8229600" cy="4819650"/>
          </a:xfrm>
        </p:spPr>
        <p:txBody>
          <a:bodyPr/>
          <a:lstStyle/>
          <a:p>
            <a:pPr marL="0" indent="0">
              <a:buNone/>
            </a:pPr>
            <a:r>
              <a:rPr lang="en-US" i="1" dirty="0" smtClean="0">
                <a:solidFill>
                  <a:srgbClr val="325576"/>
                </a:solidFill>
              </a:rPr>
              <a:t>“</a:t>
            </a:r>
            <a:r>
              <a:rPr lang="en-US" i="1" dirty="0">
                <a:solidFill>
                  <a:srgbClr val="325576"/>
                </a:solidFill>
              </a:rPr>
              <a:t>And they heard the sound of the Lord God walking in the garden in the cool of the day, and Adam and his wife hid themselves from the presence of the Lord God among the trees of the garden.  Then the Lord God called to Adam and said to him, </a:t>
            </a:r>
            <a:r>
              <a:rPr lang="en-US" b="1" i="1" u="sng" dirty="0">
                <a:solidFill>
                  <a:srgbClr val="325576"/>
                </a:solidFill>
              </a:rPr>
              <a:t>Where are you</a:t>
            </a:r>
            <a:r>
              <a:rPr lang="en-US" i="1" dirty="0">
                <a:solidFill>
                  <a:srgbClr val="325576"/>
                </a:solidFill>
              </a:rPr>
              <a:t>?” </a:t>
            </a:r>
            <a:r>
              <a:rPr lang="en-US" dirty="0">
                <a:solidFill>
                  <a:srgbClr val="325576"/>
                </a:solidFill>
              </a:rPr>
              <a:t> Genesis 3:8-9</a:t>
            </a:r>
          </a:p>
        </p:txBody>
      </p:sp>
    </p:spTree>
    <p:extLst>
      <p:ext uri="{BB962C8B-B14F-4D97-AF65-F5344CB8AC3E}">
        <p14:creationId xmlns:p14="http://schemas.microsoft.com/office/powerpoint/2010/main" val="3439902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smtClean="0">
                <a:solidFill>
                  <a:schemeClr val="bg1"/>
                </a:solidFill>
              </a:rPr>
              <a:t>2011 Goal: </a:t>
            </a:r>
            <a:r>
              <a:rPr lang="fr-CA" b="1" u="sng" dirty="0" err="1" smtClean="0">
                <a:solidFill>
                  <a:schemeClr val="bg1"/>
                </a:solidFill>
              </a:rPr>
              <a:t>Build</a:t>
            </a:r>
            <a:r>
              <a:rPr lang="fr-CA" b="1" u="sng" dirty="0" smtClean="0">
                <a:solidFill>
                  <a:schemeClr val="bg1"/>
                </a:solidFill>
              </a:rPr>
              <a:t> </a:t>
            </a:r>
            <a:r>
              <a:rPr lang="fr-CA" b="1" u="sng" dirty="0" err="1" smtClean="0">
                <a:solidFill>
                  <a:schemeClr val="bg1"/>
                </a:solidFill>
              </a:rPr>
              <a:t>Him</a:t>
            </a:r>
            <a:r>
              <a:rPr lang="fr-CA" b="1" u="sng" dirty="0" smtClean="0">
                <a:solidFill>
                  <a:schemeClr val="bg1"/>
                </a:solidFill>
              </a:rPr>
              <a:t> a Home</a:t>
            </a:r>
          </a:p>
        </p:txBody>
      </p:sp>
      <p:sp>
        <p:nvSpPr>
          <p:cNvPr id="4099" name="Espace réservé du contenu 2"/>
          <p:cNvSpPr>
            <a:spLocks noGrp="1"/>
          </p:cNvSpPr>
          <p:nvPr>
            <p:ph idx="1"/>
          </p:nvPr>
        </p:nvSpPr>
        <p:spPr>
          <a:xfrm>
            <a:off x="4876800" y="2667000"/>
            <a:ext cx="3810000" cy="3905250"/>
          </a:xfrm>
        </p:spPr>
        <p:txBody>
          <a:bodyPr/>
          <a:lstStyle/>
          <a:p>
            <a:pPr marL="0" indent="0" algn="ctr">
              <a:buNone/>
            </a:pPr>
            <a:r>
              <a:rPr lang="en-US" i="1" dirty="0" smtClean="0">
                <a:solidFill>
                  <a:srgbClr val="325576"/>
                </a:solidFill>
              </a:rPr>
              <a:t>“</a:t>
            </a:r>
            <a:r>
              <a:rPr lang="en-US" i="1" dirty="0">
                <a:solidFill>
                  <a:srgbClr val="325576"/>
                </a:solidFill>
              </a:rPr>
              <a:t>Then have them make a sanctuary for me, and I will dwell among them.”  </a:t>
            </a:r>
            <a:r>
              <a:rPr lang="en-US" dirty="0">
                <a:solidFill>
                  <a:srgbClr val="325576"/>
                </a:solidFill>
              </a:rPr>
              <a:t>Exodus 25:8 </a:t>
            </a:r>
          </a:p>
        </p:txBody>
      </p:sp>
      <p:pic>
        <p:nvPicPr>
          <p:cNvPr id="2050" name="Picture 2" descr="http://www.servantofjesuschrist.com/wp-content/uploads/2009/09/praying_for_jesus_to_c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368758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33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smtClean="0">
                <a:solidFill>
                  <a:schemeClr val="bg1"/>
                </a:solidFill>
              </a:rPr>
              <a:t>Matthew 22:10-12</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153400" cy="4743450"/>
          </a:xfrm>
        </p:spPr>
        <p:txBody>
          <a:bodyPr/>
          <a:lstStyle/>
          <a:p>
            <a:pPr marL="0" indent="0">
              <a:buNone/>
            </a:pPr>
            <a:r>
              <a:rPr lang="en-US" i="1" dirty="0">
                <a:solidFill>
                  <a:srgbClr val="325576"/>
                </a:solidFill>
              </a:rPr>
              <a:t>“So those servants went out into the highways and gathered together all whom they found, both bad and good. And the wedding hall was filled with guests.  But when the king came in to see the guests, he saw a man there who did not have on a wedding garment.  So he said to him, ‘Friend, how did you come in here without a wedding garment?’ And he was speechless</a:t>
            </a:r>
            <a:r>
              <a:rPr lang="en-US" i="1" dirty="0" smtClean="0">
                <a:solidFill>
                  <a:srgbClr val="325576"/>
                </a:solidFill>
              </a:rPr>
              <a:t>.”</a:t>
            </a:r>
            <a:endParaRPr lang="en-US" dirty="0">
              <a:solidFill>
                <a:srgbClr val="325576"/>
              </a:solidFill>
            </a:endParaRPr>
          </a:p>
        </p:txBody>
      </p:sp>
    </p:spTree>
    <p:extLst>
      <p:ext uri="{BB962C8B-B14F-4D97-AF65-F5344CB8AC3E}">
        <p14:creationId xmlns:p14="http://schemas.microsoft.com/office/powerpoint/2010/main" val="2258705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smtClean="0">
                <a:solidFill>
                  <a:schemeClr val="bg1"/>
                </a:solidFill>
              </a:rPr>
              <a:t>Matthew 22:14</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153400" cy="4743450"/>
          </a:xfrm>
        </p:spPr>
        <p:txBody>
          <a:bodyPr/>
          <a:lstStyle/>
          <a:p>
            <a:pPr marL="0" indent="0" algn="ctr">
              <a:buNone/>
            </a:pPr>
            <a:r>
              <a:rPr lang="en-US" i="1" dirty="0" smtClean="0">
                <a:solidFill>
                  <a:srgbClr val="325576"/>
                </a:solidFill>
              </a:rPr>
              <a:t>“For </a:t>
            </a:r>
            <a:r>
              <a:rPr lang="en-US" i="1" dirty="0">
                <a:solidFill>
                  <a:srgbClr val="325576"/>
                </a:solidFill>
              </a:rPr>
              <a:t>many are called, but few are chosen.”</a:t>
            </a:r>
            <a:endParaRPr lang="en-US" dirty="0">
              <a:solidFill>
                <a:srgbClr val="325576"/>
              </a:solidFill>
            </a:endParaRPr>
          </a:p>
        </p:txBody>
      </p:sp>
    </p:spTree>
    <p:extLst>
      <p:ext uri="{BB962C8B-B14F-4D97-AF65-F5344CB8AC3E}">
        <p14:creationId xmlns:p14="http://schemas.microsoft.com/office/powerpoint/2010/main" val="3640579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Gaining</a:t>
            </a:r>
            <a:r>
              <a:rPr lang="fr-CA" b="1" dirty="0" smtClean="0">
                <a:solidFill>
                  <a:schemeClr val="bg1"/>
                </a:solidFill>
              </a:rPr>
              <a:t> &amp; </a:t>
            </a:r>
            <a:r>
              <a:rPr lang="fr-CA" b="1" dirty="0" err="1" smtClean="0">
                <a:solidFill>
                  <a:schemeClr val="bg1"/>
                </a:solidFill>
              </a:rPr>
              <a:t>Maintaining</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153400" cy="4743450"/>
          </a:xfrm>
        </p:spPr>
        <p:txBody>
          <a:bodyPr/>
          <a:lstStyle/>
          <a:p>
            <a:pPr marL="514350" indent="-514350">
              <a:buAutoNum type="arabicPeriod"/>
            </a:pPr>
            <a:endParaRPr lang="en-US" i="1" dirty="0">
              <a:solidFill>
                <a:srgbClr val="325576"/>
              </a:solidFill>
            </a:endParaRPr>
          </a:p>
        </p:txBody>
      </p:sp>
    </p:spTree>
    <p:extLst>
      <p:ext uri="{BB962C8B-B14F-4D97-AF65-F5344CB8AC3E}">
        <p14:creationId xmlns:p14="http://schemas.microsoft.com/office/powerpoint/2010/main" val="2925213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Gaining</a:t>
            </a:r>
            <a:r>
              <a:rPr lang="fr-CA" b="1" dirty="0" smtClean="0">
                <a:solidFill>
                  <a:schemeClr val="bg1"/>
                </a:solidFill>
              </a:rPr>
              <a:t> &amp; </a:t>
            </a:r>
            <a:r>
              <a:rPr lang="fr-CA" b="1" dirty="0" err="1" smtClean="0">
                <a:solidFill>
                  <a:schemeClr val="bg1"/>
                </a:solidFill>
              </a:rPr>
              <a:t>Maintaining</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153400" cy="4743450"/>
          </a:xfrm>
        </p:spPr>
        <p:txBody>
          <a:bodyPr/>
          <a:lstStyle/>
          <a:p>
            <a:pPr marL="514350" indent="-514350">
              <a:buAutoNum type="arabicPeriod"/>
            </a:pPr>
            <a:r>
              <a:rPr lang="en-US" sz="3600" b="1" dirty="0" smtClean="0">
                <a:solidFill>
                  <a:srgbClr val="325576"/>
                </a:solidFill>
              </a:rPr>
              <a:t>Gaining requires </a:t>
            </a:r>
            <a:r>
              <a:rPr lang="en-US" sz="3600" b="1" u="sng" dirty="0" smtClean="0">
                <a:solidFill>
                  <a:srgbClr val="325576"/>
                </a:solidFill>
              </a:rPr>
              <a:t>holiness</a:t>
            </a:r>
          </a:p>
          <a:p>
            <a:pPr marL="0" indent="0">
              <a:buNone/>
            </a:pPr>
            <a:endParaRPr lang="en-US" b="1" dirty="0">
              <a:solidFill>
                <a:srgbClr val="325576"/>
              </a:solidFill>
            </a:endParaRPr>
          </a:p>
          <a:p>
            <a:pPr marL="0" indent="0">
              <a:buNone/>
            </a:pPr>
            <a:r>
              <a:rPr lang="en-US" i="1" dirty="0">
                <a:solidFill>
                  <a:srgbClr val="325576"/>
                </a:solidFill>
              </a:rPr>
              <a:t>“Pursue peace with all people, and holiness, without which no one will see the Lord”  </a:t>
            </a:r>
            <a:r>
              <a:rPr lang="en-US" dirty="0">
                <a:solidFill>
                  <a:srgbClr val="325576"/>
                </a:solidFill>
              </a:rPr>
              <a:t>Hebrews </a:t>
            </a:r>
            <a:r>
              <a:rPr lang="en-US" dirty="0" smtClean="0">
                <a:solidFill>
                  <a:srgbClr val="325576"/>
                </a:solidFill>
              </a:rPr>
              <a:t>12:14</a:t>
            </a:r>
          </a:p>
          <a:p>
            <a:pPr marL="0" indent="0">
              <a:buNone/>
            </a:pPr>
            <a:endParaRPr lang="en-US" dirty="0">
              <a:solidFill>
                <a:srgbClr val="325576"/>
              </a:solidFill>
            </a:endParaRPr>
          </a:p>
          <a:p>
            <a:pPr marL="0" indent="0" algn="ctr">
              <a:buNone/>
            </a:pPr>
            <a:r>
              <a:rPr lang="en-US" i="1" dirty="0" smtClean="0">
                <a:solidFill>
                  <a:srgbClr val="325576"/>
                </a:solidFill>
              </a:rPr>
              <a:t>“The Holies are for the holy”</a:t>
            </a:r>
            <a:endParaRPr lang="en-US" i="1" dirty="0">
              <a:solidFill>
                <a:srgbClr val="325576"/>
              </a:solidFill>
            </a:endParaRPr>
          </a:p>
        </p:txBody>
      </p:sp>
    </p:spTree>
    <p:extLst>
      <p:ext uri="{BB962C8B-B14F-4D97-AF65-F5344CB8AC3E}">
        <p14:creationId xmlns:p14="http://schemas.microsoft.com/office/powerpoint/2010/main" val="4223555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Gaining</a:t>
            </a:r>
            <a:r>
              <a:rPr lang="fr-CA" b="1" dirty="0" smtClean="0">
                <a:solidFill>
                  <a:schemeClr val="bg1"/>
                </a:solidFill>
              </a:rPr>
              <a:t> &amp; </a:t>
            </a:r>
            <a:r>
              <a:rPr lang="fr-CA" b="1" dirty="0" err="1" smtClean="0">
                <a:solidFill>
                  <a:schemeClr val="bg1"/>
                </a:solidFill>
              </a:rPr>
              <a:t>Maintaining</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382000" cy="4743450"/>
          </a:xfrm>
        </p:spPr>
        <p:txBody>
          <a:bodyPr/>
          <a:lstStyle/>
          <a:p>
            <a:pPr marL="514350" indent="-514350">
              <a:buAutoNum type="arabicPeriod"/>
            </a:pPr>
            <a:r>
              <a:rPr lang="en-US" sz="3600" b="1" dirty="0" smtClean="0">
                <a:solidFill>
                  <a:srgbClr val="325576"/>
                </a:solidFill>
              </a:rPr>
              <a:t>Gaining requires </a:t>
            </a:r>
            <a:r>
              <a:rPr lang="en-US" sz="3600" b="1" u="sng" dirty="0" smtClean="0">
                <a:solidFill>
                  <a:srgbClr val="325576"/>
                </a:solidFill>
              </a:rPr>
              <a:t>holiness</a:t>
            </a:r>
            <a:r>
              <a:rPr lang="en-US" sz="3600" b="1" dirty="0" smtClean="0">
                <a:solidFill>
                  <a:srgbClr val="325576"/>
                </a:solidFill>
              </a:rPr>
              <a:t>, which comes by </a:t>
            </a:r>
            <a:r>
              <a:rPr lang="en-US" sz="3600" b="1" u="sng" dirty="0" smtClean="0">
                <a:solidFill>
                  <a:srgbClr val="325576"/>
                </a:solidFill>
              </a:rPr>
              <a:t>being honest</a:t>
            </a:r>
            <a:r>
              <a:rPr lang="en-US" sz="3600" b="1" dirty="0">
                <a:solidFill>
                  <a:srgbClr val="325576"/>
                </a:solidFill>
              </a:rPr>
              <a:t> </a:t>
            </a:r>
            <a:r>
              <a:rPr lang="en-US" sz="3600" b="1" dirty="0" smtClean="0">
                <a:solidFill>
                  <a:srgbClr val="325576"/>
                </a:solidFill>
              </a:rPr>
              <a:t>about my true state</a:t>
            </a:r>
            <a:endParaRPr lang="en-US" sz="3600" b="1" u="sng" dirty="0" smtClean="0">
              <a:solidFill>
                <a:srgbClr val="325576"/>
              </a:solidFill>
            </a:endParaRPr>
          </a:p>
          <a:p>
            <a:pPr marL="0" indent="0">
              <a:buNone/>
            </a:pPr>
            <a:endParaRPr lang="en-US" b="1" dirty="0">
              <a:solidFill>
                <a:srgbClr val="325576"/>
              </a:solidFill>
            </a:endParaRPr>
          </a:p>
          <a:p>
            <a:pPr marL="0" indent="0">
              <a:buNone/>
            </a:pPr>
            <a:r>
              <a:rPr lang="en-US" i="1" dirty="0">
                <a:solidFill>
                  <a:srgbClr val="325576"/>
                </a:solidFill>
              </a:rPr>
              <a:t>“Surely You desire truth in the inner parts and wisdom in the inmost place.”  </a:t>
            </a:r>
            <a:r>
              <a:rPr lang="en-US" dirty="0">
                <a:solidFill>
                  <a:srgbClr val="325576"/>
                </a:solidFill>
              </a:rPr>
              <a:t>Psalm </a:t>
            </a:r>
            <a:r>
              <a:rPr lang="en-US" dirty="0" smtClean="0">
                <a:solidFill>
                  <a:srgbClr val="325576"/>
                </a:solidFill>
              </a:rPr>
              <a:t>51:6</a:t>
            </a:r>
          </a:p>
        </p:txBody>
      </p:sp>
    </p:spTree>
    <p:extLst>
      <p:ext uri="{BB962C8B-B14F-4D97-AF65-F5344CB8AC3E}">
        <p14:creationId xmlns:p14="http://schemas.microsoft.com/office/powerpoint/2010/main" val="1060975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Gaining</a:t>
            </a:r>
            <a:r>
              <a:rPr lang="fr-CA" b="1" dirty="0" smtClean="0">
                <a:solidFill>
                  <a:schemeClr val="bg1"/>
                </a:solidFill>
              </a:rPr>
              <a:t> &amp; </a:t>
            </a:r>
            <a:r>
              <a:rPr lang="fr-CA" b="1" dirty="0" err="1" smtClean="0">
                <a:solidFill>
                  <a:schemeClr val="bg1"/>
                </a:solidFill>
              </a:rPr>
              <a:t>Maintaining</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382000" cy="4743450"/>
          </a:xfrm>
        </p:spPr>
        <p:txBody>
          <a:bodyPr/>
          <a:lstStyle/>
          <a:p>
            <a:pPr marL="514350" indent="-514350">
              <a:buAutoNum type="arabicPeriod"/>
            </a:pPr>
            <a:r>
              <a:rPr lang="en-US" sz="3600" b="1" dirty="0" smtClean="0">
                <a:solidFill>
                  <a:srgbClr val="325576"/>
                </a:solidFill>
              </a:rPr>
              <a:t>Gaining requires </a:t>
            </a:r>
            <a:r>
              <a:rPr lang="en-US" sz="3600" b="1" u="sng" dirty="0" smtClean="0">
                <a:solidFill>
                  <a:srgbClr val="325576"/>
                </a:solidFill>
              </a:rPr>
              <a:t>holiness</a:t>
            </a:r>
            <a:r>
              <a:rPr lang="en-US" sz="3600" b="1" dirty="0" smtClean="0">
                <a:solidFill>
                  <a:srgbClr val="325576"/>
                </a:solidFill>
              </a:rPr>
              <a:t>, which comes by </a:t>
            </a:r>
            <a:r>
              <a:rPr lang="en-US" sz="3600" b="1" u="sng" dirty="0" smtClean="0">
                <a:solidFill>
                  <a:srgbClr val="325576"/>
                </a:solidFill>
              </a:rPr>
              <a:t>being honest</a:t>
            </a:r>
            <a:r>
              <a:rPr lang="en-US" sz="3600" b="1" dirty="0">
                <a:solidFill>
                  <a:srgbClr val="325576"/>
                </a:solidFill>
              </a:rPr>
              <a:t> </a:t>
            </a:r>
            <a:r>
              <a:rPr lang="en-US" sz="3600" b="1" dirty="0" smtClean="0">
                <a:solidFill>
                  <a:srgbClr val="325576"/>
                </a:solidFill>
              </a:rPr>
              <a:t>about my true state</a:t>
            </a:r>
            <a:endParaRPr lang="en-US" sz="3600" b="1" u="sng" dirty="0" smtClean="0">
              <a:solidFill>
                <a:srgbClr val="325576"/>
              </a:solidFill>
            </a:endParaRPr>
          </a:p>
          <a:p>
            <a:pPr marL="0" indent="0">
              <a:buNone/>
            </a:pPr>
            <a:endParaRPr lang="en-US" b="1" dirty="0">
              <a:solidFill>
                <a:srgbClr val="325576"/>
              </a:solidFill>
            </a:endParaRPr>
          </a:p>
          <a:p>
            <a:pPr marL="0" indent="0">
              <a:buNone/>
            </a:pPr>
            <a:r>
              <a:rPr lang="en-US" i="1" dirty="0" smtClean="0">
                <a:solidFill>
                  <a:srgbClr val="325576"/>
                </a:solidFill>
              </a:rPr>
              <a:t>“For I am persuaded that neither death nor life, nor angels nor principalities nor powers, nor things present nor things to come, nor height nor depth, nor any other created thing, shall be able to separate us from the love of God which is in Christ Jesus our Lord.”  </a:t>
            </a:r>
            <a:r>
              <a:rPr lang="en-US" dirty="0" smtClean="0">
                <a:solidFill>
                  <a:srgbClr val="325576"/>
                </a:solidFill>
              </a:rPr>
              <a:t>Romans 8:38-39</a:t>
            </a:r>
          </a:p>
        </p:txBody>
      </p:sp>
    </p:spTree>
    <p:extLst>
      <p:ext uri="{BB962C8B-B14F-4D97-AF65-F5344CB8AC3E}">
        <p14:creationId xmlns:p14="http://schemas.microsoft.com/office/powerpoint/2010/main" val="67242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Gaining</a:t>
            </a:r>
            <a:r>
              <a:rPr lang="fr-CA" b="1" dirty="0" smtClean="0">
                <a:solidFill>
                  <a:schemeClr val="bg1"/>
                </a:solidFill>
              </a:rPr>
              <a:t> &amp; </a:t>
            </a:r>
            <a:r>
              <a:rPr lang="fr-CA" b="1" dirty="0" err="1" smtClean="0">
                <a:solidFill>
                  <a:schemeClr val="bg1"/>
                </a:solidFill>
              </a:rPr>
              <a:t>Maintaining</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382000" cy="4743450"/>
          </a:xfrm>
        </p:spPr>
        <p:txBody>
          <a:bodyPr/>
          <a:lstStyle/>
          <a:p>
            <a:pPr marL="514350" indent="-514350">
              <a:buAutoNum type="arabicPeriod"/>
            </a:pPr>
            <a:r>
              <a:rPr lang="en-US" sz="3600" b="1" dirty="0" smtClean="0">
                <a:solidFill>
                  <a:srgbClr val="325576"/>
                </a:solidFill>
              </a:rPr>
              <a:t>Gaining requires </a:t>
            </a:r>
            <a:r>
              <a:rPr lang="en-US" sz="3600" b="1" u="sng" dirty="0" smtClean="0">
                <a:solidFill>
                  <a:srgbClr val="325576"/>
                </a:solidFill>
              </a:rPr>
              <a:t>holiness</a:t>
            </a:r>
            <a:r>
              <a:rPr lang="en-US" sz="3600" b="1" dirty="0" smtClean="0">
                <a:solidFill>
                  <a:srgbClr val="325576"/>
                </a:solidFill>
              </a:rPr>
              <a:t>, which comes by </a:t>
            </a:r>
            <a:r>
              <a:rPr lang="en-US" sz="3600" b="1" u="sng" dirty="0" smtClean="0">
                <a:solidFill>
                  <a:srgbClr val="325576"/>
                </a:solidFill>
              </a:rPr>
              <a:t>being honest</a:t>
            </a:r>
            <a:r>
              <a:rPr lang="en-US" sz="3600" b="1" dirty="0">
                <a:solidFill>
                  <a:srgbClr val="325576"/>
                </a:solidFill>
              </a:rPr>
              <a:t> </a:t>
            </a:r>
            <a:r>
              <a:rPr lang="en-US" sz="3600" b="1" dirty="0" smtClean="0">
                <a:solidFill>
                  <a:srgbClr val="325576"/>
                </a:solidFill>
              </a:rPr>
              <a:t>about my true state</a:t>
            </a:r>
            <a:endParaRPr lang="en-US" sz="3600" b="1" u="sng" dirty="0" smtClean="0">
              <a:solidFill>
                <a:srgbClr val="325576"/>
              </a:solidFill>
            </a:endParaRPr>
          </a:p>
          <a:p>
            <a:pPr marL="0" indent="0">
              <a:buNone/>
            </a:pPr>
            <a:endParaRPr lang="en-US" b="1" dirty="0">
              <a:solidFill>
                <a:srgbClr val="325576"/>
              </a:solidFill>
            </a:endParaRPr>
          </a:p>
          <a:p>
            <a:pPr marL="0" indent="0" algn="ctr">
              <a:buNone/>
            </a:pPr>
            <a:r>
              <a:rPr lang="en-US" b="1" dirty="0" smtClean="0"/>
              <a:t>RESOLUTION FOR 2011:  </a:t>
            </a:r>
          </a:p>
          <a:p>
            <a:pPr marL="0" indent="0" algn="ctr">
              <a:buNone/>
            </a:pPr>
            <a:r>
              <a:rPr lang="en-US" sz="4000" b="1" u="sng" dirty="0" smtClean="0"/>
              <a:t>Regular time of honest examination</a:t>
            </a:r>
          </a:p>
        </p:txBody>
      </p:sp>
    </p:spTree>
    <p:extLst>
      <p:ext uri="{BB962C8B-B14F-4D97-AF65-F5344CB8AC3E}">
        <p14:creationId xmlns:p14="http://schemas.microsoft.com/office/powerpoint/2010/main" val="1233285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796925"/>
          </a:xfrm>
        </p:spPr>
        <p:txBody>
          <a:bodyPr/>
          <a:lstStyle/>
          <a:p>
            <a:r>
              <a:rPr lang="fr-CA" b="1" dirty="0" err="1" smtClean="0">
                <a:solidFill>
                  <a:schemeClr val="bg1"/>
                </a:solidFill>
              </a:rPr>
              <a:t>What</a:t>
            </a:r>
            <a:r>
              <a:rPr lang="fr-CA" b="1" dirty="0" smtClean="0">
                <a:solidFill>
                  <a:schemeClr val="bg1"/>
                </a:solidFill>
              </a:rPr>
              <a:t> Do I </a:t>
            </a:r>
            <a:r>
              <a:rPr lang="fr-CA" b="1" dirty="0" err="1" smtClean="0">
                <a:solidFill>
                  <a:schemeClr val="bg1"/>
                </a:solidFill>
              </a:rPr>
              <a:t>Want</a:t>
            </a:r>
            <a:r>
              <a:rPr lang="fr-CA" b="1" dirty="0" smtClean="0">
                <a:solidFill>
                  <a:schemeClr val="bg1"/>
                </a:solidFill>
              </a:rPr>
              <a:t> in 2011?</a:t>
            </a:r>
          </a:p>
        </p:txBody>
      </p:sp>
      <p:sp>
        <p:nvSpPr>
          <p:cNvPr id="4099" name="Espace réservé du contenu 2"/>
          <p:cNvSpPr>
            <a:spLocks noGrp="1"/>
          </p:cNvSpPr>
          <p:nvPr>
            <p:ph idx="1"/>
          </p:nvPr>
        </p:nvSpPr>
        <p:spPr>
          <a:xfrm>
            <a:off x="457200" y="2046288"/>
            <a:ext cx="8229600" cy="4525962"/>
          </a:xfrm>
        </p:spPr>
        <p:txBody>
          <a:bodyPr/>
          <a:lstStyle/>
          <a:p>
            <a:endParaRPr lang="fr-CA" dirty="0" smtClean="0">
              <a:solidFill>
                <a:srgbClr val="325576"/>
              </a:solidFill>
            </a:endParaRPr>
          </a:p>
        </p:txBody>
      </p:sp>
      <p:pic>
        <p:nvPicPr>
          <p:cNvPr id="1026" name="Picture 2" descr="http://www.publishersweekly.com/articles/blog/880000288/20080520/chimpanzee_thinking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05000"/>
            <a:ext cx="3625850" cy="4644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Haggai</a:t>
            </a:r>
            <a:r>
              <a:rPr lang="fr-CA" b="1" dirty="0" smtClean="0">
                <a:solidFill>
                  <a:schemeClr val="bg1"/>
                </a:solidFill>
              </a:rPr>
              <a:t> 1:2-8</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382000" cy="4743450"/>
          </a:xfrm>
        </p:spPr>
        <p:txBody>
          <a:bodyPr/>
          <a:lstStyle/>
          <a:p>
            <a:pPr marL="0" indent="0">
              <a:buNone/>
            </a:pPr>
            <a:r>
              <a:rPr lang="en-US" sz="3000" i="1" dirty="0">
                <a:solidFill>
                  <a:srgbClr val="325576"/>
                </a:solidFill>
              </a:rPr>
              <a:t> “Thus speaks the LORD of hosts, saying: ‘This people says, “The time has not come, the time that the LORD’s house should be built</a:t>
            </a:r>
            <a:r>
              <a:rPr lang="en-US" sz="3000" i="1" dirty="0" smtClean="0">
                <a:solidFill>
                  <a:srgbClr val="325576"/>
                </a:solidFill>
              </a:rPr>
              <a:t>.”’</a:t>
            </a:r>
            <a:endParaRPr lang="en-US" sz="3000" i="1" dirty="0">
              <a:solidFill>
                <a:srgbClr val="325576"/>
              </a:solidFill>
            </a:endParaRPr>
          </a:p>
          <a:p>
            <a:pPr marL="0" indent="0">
              <a:buNone/>
            </a:pPr>
            <a:r>
              <a:rPr lang="en-US" sz="3000" i="1" dirty="0" smtClean="0">
                <a:solidFill>
                  <a:srgbClr val="325576"/>
                </a:solidFill>
              </a:rPr>
              <a:t>Then </a:t>
            </a:r>
            <a:r>
              <a:rPr lang="en-US" sz="3000" i="1" dirty="0">
                <a:solidFill>
                  <a:srgbClr val="325576"/>
                </a:solidFill>
              </a:rPr>
              <a:t>the word of the LORD came by Haggai the prophet, saying, </a:t>
            </a:r>
            <a:r>
              <a:rPr lang="en-US" sz="3000" i="1" dirty="0" smtClean="0">
                <a:solidFill>
                  <a:srgbClr val="325576"/>
                </a:solidFill>
              </a:rPr>
              <a:t>“</a:t>
            </a:r>
            <a:r>
              <a:rPr lang="en-US" sz="3000" i="1" dirty="0">
                <a:solidFill>
                  <a:srgbClr val="325576"/>
                </a:solidFill>
              </a:rPr>
              <a:t>Is it time for you yourselves to dwell in your paneled houses, and this temple[a]to lie in ruins?” </a:t>
            </a:r>
            <a:r>
              <a:rPr lang="en-US" sz="3000" i="1" dirty="0" smtClean="0">
                <a:solidFill>
                  <a:srgbClr val="325576"/>
                </a:solidFill>
              </a:rPr>
              <a:t> </a:t>
            </a:r>
            <a:r>
              <a:rPr lang="en-US" sz="3000" i="1" dirty="0">
                <a:solidFill>
                  <a:srgbClr val="325576"/>
                </a:solidFill>
              </a:rPr>
              <a:t>Now therefore, thus says the LORD of hosts: </a:t>
            </a:r>
            <a:r>
              <a:rPr lang="en-US" sz="3000" b="1" i="1" u="sng" dirty="0">
                <a:solidFill>
                  <a:srgbClr val="325576"/>
                </a:solidFill>
              </a:rPr>
              <a:t>“Consider your ways</a:t>
            </a:r>
            <a:r>
              <a:rPr lang="en-US" sz="3000" b="1" i="1" u="sng" dirty="0" smtClean="0">
                <a:solidFill>
                  <a:srgbClr val="325576"/>
                </a:solidFill>
              </a:rPr>
              <a:t>!”</a:t>
            </a:r>
            <a:endParaRPr lang="en-US" sz="3000" b="1" i="1" u="sng" dirty="0">
              <a:solidFill>
                <a:srgbClr val="325576"/>
              </a:solidFill>
            </a:endParaRPr>
          </a:p>
        </p:txBody>
      </p:sp>
    </p:spTree>
    <p:extLst>
      <p:ext uri="{BB962C8B-B14F-4D97-AF65-F5344CB8AC3E}">
        <p14:creationId xmlns:p14="http://schemas.microsoft.com/office/powerpoint/2010/main" val="2537684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Haggai</a:t>
            </a:r>
            <a:r>
              <a:rPr lang="fr-CA" b="1" dirty="0" smtClean="0">
                <a:solidFill>
                  <a:schemeClr val="bg1"/>
                </a:solidFill>
              </a:rPr>
              <a:t> 1:2-8</a:t>
            </a:r>
            <a:endParaRPr lang="fr-CA" b="1" u="sng" dirty="0" smtClean="0">
              <a:solidFill>
                <a:schemeClr val="bg1"/>
              </a:solidFill>
            </a:endParaRPr>
          </a:p>
        </p:txBody>
      </p:sp>
      <p:sp>
        <p:nvSpPr>
          <p:cNvPr id="4099" name="Espace réservé du contenu 2"/>
          <p:cNvSpPr>
            <a:spLocks noGrp="1"/>
          </p:cNvSpPr>
          <p:nvPr>
            <p:ph idx="1"/>
          </p:nvPr>
        </p:nvSpPr>
        <p:spPr>
          <a:xfrm>
            <a:off x="381000" y="1600200"/>
            <a:ext cx="8534400" cy="4972050"/>
          </a:xfrm>
        </p:spPr>
        <p:txBody>
          <a:bodyPr/>
          <a:lstStyle/>
          <a:p>
            <a:pPr marL="0" indent="0">
              <a:buNone/>
            </a:pPr>
            <a:r>
              <a:rPr lang="en-US" sz="3000" i="1" dirty="0" smtClean="0">
                <a:solidFill>
                  <a:srgbClr val="325576"/>
                </a:solidFill>
              </a:rPr>
              <a:t>“You </a:t>
            </a:r>
            <a:r>
              <a:rPr lang="en-US" sz="3000" i="1" dirty="0">
                <a:solidFill>
                  <a:srgbClr val="325576"/>
                </a:solidFill>
              </a:rPr>
              <a:t>have sown much, and bring in little; </a:t>
            </a:r>
          </a:p>
          <a:p>
            <a:pPr marL="0" indent="0">
              <a:buNone/>
            </a:pPr>
            <a:r>
              <a:rPr lang="en-US" sz="3000" i="1" dirty="0">
                <a:solidFill>
                  <a:srgbClr val="325576"/>
                </a:solidFill>
              </a:rPr>
              <a:t>      You eat, but do not have enough; </a:t>
            </a:r>
          </a:p>
          <a:p>
            <a:pPr marL="0" indent="0">
              <a:buNone/>
            </a:pPr>
            <a:r>
              <a:rPr lang="en-US" sz="3000" i="1" dirty="0">
                <a:solidFill>
                  <a:srgbClr val="325576"/>
                </a:solidFill>
              </a:rPr>
              <a:t>      You drink, but you are not filled with drink; </a:t>
            </a:r>
          </a:p>
          <a:p>
            <a:pPr marL="0" indent="0">
              <a:buNone/>
            </a:pPr>
            <a:r>
              <a:rPr lang="en-US" sz="3000" i="1" dirty="0">
                <a:solidFill>
                  <a:srgbClr val="325576"/>
                </a:solidFill>
              </a:rPr>
              <a:t>      You clothe yourselves, but no one is warm; </a:t>
            </a:r>
          </a:p>
          <a:p>
            <a:pPr marL="0" indent="0">
              <a:buNone/>
            </a:pPr>
            <a:r>
              <a:rPr lang="en-US" sz="3000" i="1" dirty="0">
                <a:solidFill>
                  <a:srgbClr val="325576"/>
                </a:solidFill>
              </a:rPr>
              <a:t>      And he who earns wages, </a:t>
            </a:r>
            <a:r>
              <a:rPr lang="en-US" sz="3000" i="1" dirty="0" smtClean="0">
                <a:solidFill>
                  <a:srgbClr val="325576"/>
                </a:solidFill>
              </a:rPr>
              <a:t> </a:t>
            </a:r>
          </a:p>
          <a:p>
            <a:pPr marL="0" indent="0">
              <a:buNone/>
            </a:pPr>
            <a:r>
              <a:rPr lang="en-US" sz="3000" i="1" dirty="0" smtClean="0">
                <a:solidFill>
                  <a:srgbClr val="325576"/>
                </a:solidFill>
              </a:rPr>
              <a:t>      Earns wages to put into a bag with holes.”</a:t>
            </a:r>
          </a:p>
          <a:p>
            <a:pPr marL="0" indent="0">
              <a:buNone/>
            </a:pPr>
            <a:r>
              <a:rPr lang="en-US" sz="3000" i="1" dirty="0" smtClean="0">
                <a:solidFill>
                  <a:srgbClr val="325576"/>
                </a:solidFill>
              </a:rPr>
              <a:t>Thus </a:t>
            </a:r>
            <a:r>
              <a:rPr lang="en-US" sz="3000" i="1" dirty="0">
                <a:solidFill>
                  <a:srgbClr val="325576"/>
                </a:solidFill>
              </a:rPr>
              <a:t>says the LORD of hosts: “</a:t>
            </a:r>
            <a:r>
              <a:rPr lang="en-US" sz="3000" b="1" i="1" u="sng" dirty="0">
                <a:solidFill>
                  <a:srgbClr val="325576"/>
                </a:solidFill>
              </a:rPr>
              <a:t>Consider your ways</a:t>
            </a:r>
            <a:r>
              <a:rPr lang="en-US" sz="3000" i="1" dirty="0">
                <a:solidFill>
                  <a:srgbClr val="325576"/>
                </a:solidFill>
              </a:rPr>
              <a:t>! </a:t>
            </a:r>
            <a:r>
              <a:rPr lang="en-US" sz="3000" i="1" dirty="0" smtClean="0">
                <a:solidFill>
                  <a:srgbClr val="325576"/>
                </a:solidFill>
              </a:rPr>
              <a:t> Go </a:t>
            </a:r>
            <a:r>
              <a:rPr lang="en-US" sz="3000" i="1" dirty="0">
                <a:solidFill>
                  <a:srgbClr val="325576"/>
                </a:solidFill>
              </a:rPr>
              <a:t>up to the mountains and bring wood and build the temple, that I may take pleasure in it and be glorified,” says the LORD.</a:t>
            </a:r>
          </a:p>
        </p:txBody>
      </p:sp>
    </p:spTree>
    <p:extLst>
      <p:ext uri="{BB962C8B-B14F-4D97-AF65-F5344CB8AC3E}">
        <p14:creationId xmlns:p14="http://schemas.microsoft.com/office/powerpoint/2010/main" val="3432381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Gaining</a:t>
            </a:r>
            <a:r>
              <a:rPr lang="fr-CA" b="1" dirty="0" smtClean="0">
                <a:solidFill>
                  <a:schemeClr val="bg1"/>
                </a:solidFill>
              </a:rPr>
              <a:t> &amp; </a:t>
            </a:r>
            <a:r>
              <a:rPr lang="fr-CA" b="1" dirty="0" err="1" smtClean="0">
                <a:solidFill>
                  <a:schemeClr val="bg1"/>
                </a:solidFill>
              </a:rPr>
              <a:t>Maintaining</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382000" cy="4743450"/>
          </a:xfrm>
        </p:spPr>
        <p:txBody>
          <a:bodyPr/>
          <a:lstStyle/>
          <a:p>
            <a:pPr marL="742950" indent="-742950">
              <a:buFont typeface="+mj-lt"/>
              <a:buAutoNum type="arabicPeriod" startAt="2"/>
            </a:pPr>
            <a:r>
              <a:rPr lang="en-US" sz="3600" b="1" dirty="0" smtClean="0">
                <a:solidFill>
                  <a:srgbClr val="325576"/>
                </a:solidFill>
              </a:rPr>
              <a:t>Maintaining requires </a:t>
            </a:r>
            <a:r>
              <a:rPr lang="en-US" sz="3600" b="1" u="sng" dirty="0" smtClean="0">
                <a:solidFill>
                  <a:srgbClr val="325576"/>
                </a:solidFill>
              </a:rPr>
              <a:t>a life of prayer</a:t>
            </a:r>
          </a:p>
        </p:txBody>
      </p:sp>
      <p:pic>
        <p:nvPicPr>
          <p:cNvPr id="3" name="Picture 2" descr="http://1.bp.blogspot.com/_osADpJ7kxow/THz5a4VD_bI/AAAAAAAAABk/tgVECQ6TTAE/s1600/CB6_pra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67000"/>
            <a:ext cx="30289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931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smtClean="0">
                <a:solidFill>
                  <a:schemeClr val="bg1"/>
                </a:solidFill>
              </a:rPr>
              <a:t>Luke 11:9-13</a:t>
            </a:r>
            <a:endParaRPr lang="fr-CA" b="1" u="sng" dirty="0" smtClean="0">
              <a:solidFill>
                <a:schemeClr val="bg1"/>
              </a:solidFill>
            </a:endParaRPr>
          </a:p>
        </p:txBody>
      </p:sp>
      <p:sp>
        <p:nvSpPr>
          <p:cNvPr id="4099" name="Espace réservé du contenu 2"/>
          <p:cNvSpPr>
            <a:spLocks noGrp="1"/>
          </p:cNvSpPr>
          <p:nvPr>
            <p:ph idx="1"/>
          </p:nvPr>
        </p:nvSpPr>
        <p:spPr>
          <a:xfrm>
            <a:off x="381000" y="1600200"/>
            <a:ext cx="8534400" cy="4972050"/>
          </a:xfrm>
        </p:spPr>
        <p:txBody>
          <a:bodyPr/>
          <a:lstStyle/>
          <a:p>
            <a:pPr marL="0" indent="0">
              <a:buNone/>
            </a:pPr>
            <a:r>
              <a:rPr lang="en-US" sz="3000" i="1" dirty="0">
                <a:solidFill>
                  <a:srgbClr val="325576"/>
                </a:solidFill>
              </a:rPr>
              <a:t>“So I say to you, ask, and it will be given to you; seek, and you will find; knock, and it will be opened to you.  For everyone who asks receives, and he who seeks finds, and to him who knocks it will be opened.  If a son asks for </a:t>
            </a:r>
            <a:r>
              <a:rPr lang="en-US" sz="3000" i="1" dirty="0" smtClean="0">
                <a:solidFill>
                  <a:srgbClr val="325576"/>
                </a:solidFill>
              </a:rPr>
              <a:t>bread </a:t>
            </a:r>
            <a:r>
              <a:rPr lang="en-US" sz="3000" i="1" dirty="0">
                <a:solidFill>
                  <a:srgbClr val="325576"/>
                </a:solidFill>
              </a:rPr>
              <a:t>from any father among you, will he give him a stone? Or if he asks for a fish, will he give him a serpent instead of a fish?  Or if he asks for an egg, will he offer him a scorpion?  If you then, being evil, know how to give good gifts to your children, how much more will your heavenly Father give the Holy Spirit to those who ask Him</a:t>
            </a:r>
            <a:r>
              <a:rPr lang="en-US" sz="3000" i="1" dirty="0" smtClean="0">
                <a:solidFill>
                  <a:srgbClr val="325576"/>
                </a:solidFill>
              </a:rPr>
              <a:t>!”</a:t>
            </a:r>
            <a:endParaRPr lang="en-US" sz="3000" i="1" dirty="0">
              <a:solidFill>
                <a:srgbClr val="325576"/>
              </a:solidFill>
            </a:endParaRPr>
          </a:p>
        </p:txBody>
      </p:sp>
    </p:spTree>
    <p:extLst>
      <p:ext uri="{BB962C8B-B14F-4D97-AF65-F5344CB8AC3E}">
        <p14:creationId xmlns:p14="http://schemas.microsoft.com/office/powerpoint/2010/main" val="3159477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Gaining</a:t>
            </a:r>
            <a:r>
              <a:rPr lang="fr-CA" b="1" dirty="0" smtClean="0">
                <a:solidFill>
                  <a:schemeClr val="bg1"/>
                </a:solidFill>
              </a:rPr>
              <a:t> &amp; </a:t>
            </a:r>
            <a:r>
              <a:rPr lang="fr-CA" b="1" dirty="0" err="1" smtClean="0">
                <a:solidFill>
                  <a:schemeClr val="bg1"/>
                </a:solidFill>
              </a:rPr>
              <a:t>Maintaining</a:t>
            </a:r>
            <a:endParaRPr lang="fr-CA" b="1" u="sng" dirty="0" smtClean="0">
              <a:solidFill>
                <a:schemeClr val="bg1"/>
              </a:solidFill>
            </a:endParaRPr>
          </a:p>
        </p:txBody>
      </p:sp>
      <p:sp>
        <p:nvSpPr>
          <p:cNvPr id="4099" name="Espace réservé du contenu 2"/>
          <p:cNvSpPr>
            <a:spLocks noGrp="1"/>
          </p:cNvSpPr>
          <p:nvPr>
            <p:ph idx="1"/>
          </p:nvPr>
        </p:nvSpPr>
        <p:spPr>
          <a:xfrm>
            <a:off x="533400" y="1828800"/>
            <a:ext cx="8382000" cy="4743450"/>
          </a:xfrm>
        </p:spPr>
        <p:txBody>
          <a:bodyPr/>
          <a:lstStyle/>
          <a:p>
            <a:pPr marL="0" indent="0" algn="ctr">
              <a:buNone/>
            </a:pPr>
            <a:r>
              <a:rPr lang="en-US" b="1" dirty="0" smtClean="0"/>
              <a:t>RESOLUTION </a:t>
            </a:r>
            <a:r>
              <a:rPr lang="en-US" b="1" dirty="0"/>
              <a:t>FOR 2011:  </a:t>
            </a:r>
          </a:p>
          <a:p>
            <a:pPr marL="0" indent="0" algn="ctr">
              <a:buNone/>
            </a:pPr>
            <a:r>
              <a:rPr lang="en-US" sz="4000" b="1" u="sng" dirty="0" smtClean="0"/>
              <a:t>Do nothing without prayer</a:t>
            </a:r>
          </a:p>
          <a:p>
            <a:pPr marL="0" indent="0" algn="ctr">
              <a:buNone/>
            </a:pPr>
            <a:endParaRPr lang="en-US" sz="4000" b="1" u="sng" dirty="0"/>
          </a:p>
          <a:p>
            <a:pPr marL="0" indent="0">
              <a:buNone/>
            </a:pPr>
            <a:r>
              <a:rPr lang="en-US" i="1" dirty="0">
                <a:solidFill>
                  <a:srgbClr val="325576"/>
                </a:solidFill>
              </a:rPr>
              <a:t>“I will not enter my house or go to my bed, I will allow no sleep to my eyes or slumber to my eyelids, till I find a place for the LORD, a dwelling for the Mighty One of Jacob.”</a:t>
            </a:r>
            <a:r>
              <a:rPr lang="en-US" dirty="0">
                <a:solidFill>
                  <a:srgbClr val="325576"/>
                </a:solidFill>
              </a:rPr>
              <a:t>  Psalm 132:3-5 </a:t>
            </a:r>
          </a:p>
          <a:p>
            <a:pPr marL="742950" indent="-742950">
              <a:buFont typeface="+mj-lt"/>
              <a:buAutoNum type="arabicPeriod" startAt="2"/>
            </a:pPr>
            <a:endParaRPr lang="en-US" sz="3600" b="1" u="sng" dirty="0" smtClean="0">
              <a:solidFill>
                <a:srgbClr val="325576"/>
              </a:solidFill>
            </a:endParaRPr>
          </a:p>
        </p:txBody>
      </p:sp>
    </p:spTree>
    <p:extLst>
      <p:ext uri="{BB962C8B-B14F-4D97-AF65-F5344CB8AC3E}">
        <p14:creationId xmlns:p14="http://schemas.microsoft.com/office/powerpoint/2010/main" val="1425208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Who’s</a:t>
            </a:r>
            <a:r>
              <a:rPr lang="fr-CA" b="1" dirty="0" smtClean="0">
                <a:solidFill>
                  <a:schemeClr val="bg1"/>
                </a:solidFill>
              </a:rPr>
              <a:t> </a:t>
            </a:r>
            <a:r>
              <a:rPr lang="fr-CA" b="1" dirty="0" err="1" smtClean="0">
                <a:solidFill>
                  <a:schemeClr val="bg1"/>
                </a:solidFill>
              </a:rPr>
              <a:t>Ready</a:t>
            </a:r>
            <a:r>
              <a:rPr lang="fr-CA" b="1" dirty="0" smtClean="0">
                <a:solidFill>
                  <a:schemeClr val="bg1"/>
                </a:solidFill>
              </a:rPr>
              <a:t> to </a:t>
            </a:r>
            <a:r>
              <a:rPr lang="fr-CA" b="1" dirty="0" err="1" smtClean="0">
                <a:solidFill>
                  <a:schemeClr val="bg1"/>
                </a:solidFill>
              </a:rPr>
              <a:t>Build</a:t>
            </a:r>
            <a:r>
              <a:rPr lang="fr-CA" b="1" dirty="0" smtClean="0">
                <a:solidFill>
                  <a:schemeClr val="bg1"/>
                </a:solidFill>
              </a:rPr>
              <a:t>?</a:t>
            </a:r>
            <a:endParaRPr lang="fr-CA" b="1" u="sng" dirty="0" smtClean="0">
              <a:solidFill>
                <a:schemeClr val="bg1"/>
              </a:solidFill>
            </a:endParaRPr>
          </a:p>
        </p:txBody>
      </p:sp>
      <p:pic>
        <p:nvPicPr>
          <p:cNvPr id="14338" name="Picture 2" descr="http://motivation4us.com/wp-content/uploads/2010/08/build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0"/>
            <a:ext cx="6019800" cy="424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69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28600"/>
            <a:ext cx="8229600" cy="796925"/>
          </a:xfrm>
        </p:spPr>
        <p:txBody>
          <a:bodyPr/>
          <a:lstStyle/>
          <a:p>
            <a:r>
              <a:rPr lang="fr-CA" b="1" dirty="0" err="1" smtClean="0">
                <a:solidFill>
                  <a:schemeClr val="bg1"/>
                </a:solidFill>
              </a:rPr>
              <a:t>Who’s</a:t>
            </a:r>
            <a:r>
              <a:rPr lang="fr-CA" b="1" dirty="0" smtClean="0">
                <a:solidFill>
                  <a:schemeClr val="bg1"/>
                </a:solidFill>
              </a:rPr>
              <a:t> </a:t>
            </a:r>
            <a:r>
              <a:rPr lang="fr-CA" b="1" dirty="0" err="1" smtClean="0">
                <a:solidFill>
                  <a:schemeClr val="bg1"/>
                </a:solidFill>
              </a:rPr>
              <a:t>Ready</a:t>
            </a:r>
            <a:r>
              <a:rPr lang="fr-CA" b="1" dirty="0" smtClean="0">
                <a:solidFill>
                  <a:schemeClr val="bg1"/>
                </a:solidFill>
              </a:rPr>
              <a:t> to </a:t>
            </a:r>
            <a:r>
              <a:rPr lang="fr-CA" b="1" dirty="0" err="1" smtClean="0">
                <a:solidFill>
                  <a:schemeClr val="bg1"/>
                </a:solidFill>
              </a:rPr>
              <a:t>Build</a:t>
            </a:r>
            <a:r>
              <a:rPr lang="fr-CA" b="1" dirty="0" smtClean="0">
                <a:solidFill>
                  <a:schemeClr val="bg1"/>
                </a:solidFill>
              </a:rPr>
              <a:t>?</a:t>
            </a:r>
            <a:endParaRPr lang="fr-CA" b="1" u="sng" dirty="0" smtClean="0">
              <a:solidFill>
                <a:schemeClr val="bg1"/>
              </a:solidFill>
            </a:endParaRPr>
          </a:p>
        </p:txBody>
      </p:sp>
      <p:sp>
        <p:nvSpPr>
          <p:cNvPr id="4099" name="Espace réservé du contenu 2"/>
          <p:cNvSpPr>
            <a:spLocks noGrp="1"/>
          </p:cNvSpPr>
          <p:nvPr>
            <p:ph idx="1"/>
          </p:nvPr>
        </p:nvSpPr>
        <p:spPr>
          <a:xfrm>
            <a:off x="609600" y="2209800"/>
            <a:ext cx="8382000" cy="4324350"/>
          </a:xfrm>
        </p:spPr>
        <p:txBody>
          <a:bodyPr/>
          <a:lstStyle/>
          <a:p>
            <a:pPr marL="0" indent="0" algn="ctr">
              <a:buNone/>
            </a:pPr>
            <a:r>
              <a:rPr lang="en-US" sz="3600" b="1" i="1" dirty="0">
                <a:solidFill>
                  <a:srgbClr val="325576"/>
                </a:solidFill>
              </a:rPr>
              <a:t>“Seek the LORD while He may be found, </a:t>
            </a:r>
            <a:endParaRPr lang="en-US" sz="3600" b="1" i="1" dirty="0" smtClean="0">
              <a:solidFill>
                <a:srgbClr val="325576"/>
              </a:solidFill>
            </a:endParaRPr>
          </a:p>
          <a:p>
            <a:pPr marL="0" indent="0" algn="ctr">
              <a:buNone/>
            </a:pPr>
            <a:r>
              <a:rPr lang="en-US" sz="3600" b="1" i="1" dirty="0" smtClean="0">
                <a:solidFill>
                  <a:srgbClr val="325576"/>
                </a:solidFill>
              </a:rPr>
              <a:t>call </a:t>
            </a:r>
            <a:r>
              <a:rPr lang="en-US" sz="3600" b="1" i="1" dirty="0">
                <a:solidFill>
                  <a:srgbClr val="325576"/>
                </a:solidFill>
              </a:rPr>
              <a:t>upon Him while He is near.”  </a:t>
            </a:r>
            <a:endParaRPr lang="en-US" sz="3600" b="1" i="1" dirty="0" smtClean="0">
              <a:solidFill>
                <a:srgbClr val="325576"/>
              </a:solidFill>
            </a:endParaRPr>
          </a:p>
          <a:p>
            <a:pPr marL="0" indent="0" algn="ctr">
              <a:buNone/>
            </a:pPr>
            <a:r>
              <a:rPr lang="en-US" dirty="0" smtClean="0">
                <a:solidFill>
                  <a:srgbClr val="325576"/>
                </a:solidFill>
              </a:rPr>
              <a:t>Isaiah </a:t>
            </a:r>
            <a:r>
              <a:rPr lang="en-US" dirty="0">
                <a:solidFill>
                  <a:srgbClr val="325576"/>
                </a:solidFill>
              </a:rPr>
              <a:t>55:6</a:t>
            </a:r>
            <a:endParaRPr lang="en-US" sz="3600" b="1" u="sng" dirty="0" smtClean="0">
              <a:solidFill>
                <a:srgbClr val="325576"/>
              </a:solidFill>
            </a:endParaRPr>
          </a:p>
        </p:txBody>
      </p:sp>
    </p:spTree>
    <p:extLst>
      <p:ext uri="{BB962C8B-B14F-4D97-AF65-F5344CB8AC3E}">
        <p14:creationId xmlns:p14="http://schemas.microsoft.com/office/powerpoint/2010/main" val="1401098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r>
              <a:rPr lang="fr-CA" b="1" dirty="0" err="1" smtClean="0">
                <a:solidFill>
                  <a:schemeClr val="bg1"/>
                </a:solidFill>
              </a:rPr>
              <a:t>What</a:t>
            </a:r>
            <a:r>
              <a:rPr lang="fr-CA" b="1" dirty="0" smtClean="0">
                <a:solidFill>
                  <a:schemeClr val="bg1"/>
                </a:solidFill>
              </a:rPr>
              <a:t> Do I </a:t>
            </a:r>
            <a:r>
              <a:rPr lang="fr-CA" b="1" dirty="0" err="1" smtClean="0">
                <a:solidFill>
                  <a:schemeClr val="bg1"/>
                </a:solidFill>
              </a:rPr>
              <a:t>Want</a:t>
            </a:r>
            <a:r>
              <a:rPr lang="fr-CA" b="1" dirty="0" smtClean="0">
                <a:solidFill>
                  <a:schemeClr val="bg1"/>
                </a:solidFill>
              </a:rPr>
              <a:t> in 2011?</a:t>
            </a:r>
          </a:p>
        </p:txBody>
      </p:sp>
      <p:sp>
        <p:nvSpPr>
          <p:cNvPr id="4099" name="Espace réservé du contenu 2"/>
          <p:cNvSpPr>
            <a:spLocks noGrp="1"/>
          </p:cNvSpPr>
          <p:nvPr>
            <p:ph idx="1"/>
          </p:nvPr>
        </p:nvSpPr>
        <p:spPr>
          <a:xfrm>
            <a:off x="457200" y="2046288"/>
            <a:ext cx="8229600" cy="4525962"/>
          </a:xfrm>
        </p:spPr>
        <p:txBody>
          <a:bodyPr/>
          <a:lstStyle/>
          <a:p>
            <a:pPr marL="0" indent="0" algn="ctr">
              <a:buNone/>
            </a:pPr>
            <a:r>
              <a:rPr lang="fr-CA" sz="4000" b="1" dirty="0" smtClean="0">
                <a:solidFill>
                  <a:srgbClr val="325576"/>
                </a:solidFill>
              </a:rPr>
              <a:t>THE PRESENCE OF GOD</a:t>
            </a:r>
          </a:p>
        </p:txBody>
      </p:sp>
      <p:pic>
        <p:nvPicPr>
          <p:cNvPr id="1036" name="Picture 12" descr="http://1.bp.blogspot.com/_MjYxKPxGsxY/SXWlo5La2WI/AAAAAAAABBM/Wlrq3SGTBUo/s400/Jesus-sm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004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18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r>
              <a:rPr lang="fr-CA" b="1" dirty="0" err="1" smtClean="0">
                <a:solidFill>
                  <a:schemeClr val="bg1"/>
                </a:solidFill>
              </a:rPr>
              <a:t>What</a:t>
            </a:r>
            <a:r>
              <a:rPr lang="fr-CA" b="1" dirty="0" smtClean="0">
                <a:solidFill>
                  <a:schemeClr val="bg1"/>
                </a:solidFill>
              </a:rPr>
              <a:t> Do I </a:t>
            </a:r>
            <a:r>
              <a:rPr lang="fr-CA" b="1" dirty="0" err="1" smtClean="0">
                <a:solidFill>
                  <a:schemeClr val="bg1"/>
                </a:solidFill>
              </a:rPr>
              <a:t>Want</a:t>
            </a:r>
            <a:r>
              <a:rPr lang="fr-CA" b="1" dirty="0" smtClean="0">
                <a:solidFill>
                  <a:schemeClr val="bg1"/>
                </a:solidFill>
              </a:rPr>
              <a:t> in 2011?</a:t>
            </a:r>
          </a:p>
        </p:txBody>
      </p:sp>
      <p:sp>
        <p:nvSpPr>
          <p:cNvPr id="4099" name="Espace réservé du contenu 2"/>
          <p:cNvSpPr>
            <a:spLocks noGrp="1"/>
          </p:cNvSpPr>
          <p:nvPr>
            <p:ph idx="1"/>
          </p:nvPr>
        </p:nvSpPr>
        <p:spPr>
          <a:xfrm>
            <a:off x="457200" y="2046288"/>
            <a:ext cx="8229600" cy="4525962"/>
          </a:xfrm>
        </p:spPr>
        <p:txBody>
          <a:bodyPr/>
          <a:lstStyle/>
          <a:p>
            <a:pPr marL="0" indent="0" algn="ctr">
              <a:buNone/>
            </a:pPr>
            <a:r>
              <a:rPr lang="fr-CA" sz="4000" b="1" dirty="0" smtClean="0">
                <a:solidFill>
                  <a:srgbClr val="325576"/>
                </a:solidFill>
              </a:rPr>
              <a:t>THE PRESENCE OF GOD</a:t>
            </a:r>
            <a:endParaRPr lang="fr-CA" sz="4000" dirty="0" smtClean="0">
              <a:solidFill>
                <a:srgbClr val="325576"/>
              </a:solidFill>
            </a:endParaRPr>
          </a:p>
          <a:p>
            <a:pPr marL="0" indent="0" algn="ctr">
              <a:buNone/>
            </a:pPr>
            <a:endParaRPr lang="fr-CA" sz="4000" b="1" dirty="0">
              <a:solidFill>
                <a:srgbClr val="325576"/>
              </a:solidFill>
            </a:endParaRPr>
          </a:p>
          <a:p>
            <a:pPr marL="0" indent="0" algn="ctr">
              <a:buNone/>
            </a:pPr>
            <a:r>
              <a:rPr lang="fr-CA" sz="3600" dirty="0" err="1" smtClean="0">
                <a:solidFill>
                  <a:srgbClr val="325576"/>
                </a:solidFill>
              </a:rPr>
              <a:t>Omni-Presence</a:t>
            </a:r>
            <a:endParaRPr lang="fr-CA" sz="3600" dirty="0" smtClean="0">
              <a:solidFill>
                <a:srgbClr val="325576"/>
              </a:solidFill>
            </a:endParaRPr>
          </a:p>
          <a:p>
            <a:pPr marL="0" indent="0" algn="ctr">
              <a:buNone/>
            </a:pPr>
            <a:r>
              <a:rPr lang="fr-CA" sz="3600" dirty="0" err="1" smtClean="0">
                <a:solidFill>
                  <a:srgbClr val="325576"/>
                </a:solidFill>
              </a:rPr>
              <a:t>Indwelling</a:t>
            </a:r>
            <a:r>
              <a:rPr lang="fr-CA" sz="3600" dirty="0" smtClean="0">
                <a:solidFill>
                  <a:srgbClr val="325576"/>
                </a:solidFill>
              </a:rPr>
              <a:t> </a:t>
            </a:r>
            <a:r>
              <a:rPr lang="fr-CA" sz="3600" dirty="0" err="1" smtClean="0">
                <a:solidFill>
                  <a:srgbClr val="325576"/>
                </a:solidFill>
              </a:rPr>
              <a:t>Presence</a:t>
            </a:r>
            <a:endParaRPr lang="fr-CA" sz="3600" dirty="0" smtClean="0">
              <a:solidFill>
                <a:srgbClr val="325576"/>
              </a:solidFill>
            </a:endParaRPr>
          </a:p>
          <a:p>
            <a:pPr marL="0" indent="0" algn="ctr">
              <a:buNone/>
            </a:pPr>
            <a:r>
              <a:rPr lang="fr-CA" sz="3600" dirty="0" err="1" smtClean="0">
                <a:solidFill>
                  <a:srgbClr val="325576"/>
                </a:solidFill>
              </a:rPr>
              <a:t>Manifest</a:t>
            </a:r>
            <a:r>
              <a:rPr lang="fr-CA" sz="3600" dirty="0" smtClean="0">
                <a:solidFill>
                  <a:srgbClr val="325576"/>
                </a:solidFill>
              </a:rPr>
              <a:t> </a:t>
            </a:r>
            <a:r>
              <a:rPr lang="fr-CA" sz="3600" dirty="0" err="1" smtClean="0">
                <a:solidFill>
                  <a:srgbClr val="325576"/>
                </a:solidFill>
              </a:rPr>
              <a:t>Presence</a:t>
            </a:r>
            <a:endParaRPr lang="fr-CA" sz="3600" dirty="0" smtClean="0">
              <a:solidFill>
                <a:srgbClr val="325576"/>
              </a:solidFill>
            </a:endParaRPr>
          </a:p>
        </p:txBody>
      </p:sp>
    </p:spTree>
    <p:extLst>
      <p:ext uri="{BB962C8B-B14F-4D97-AF65-F5344CB8AC3E}">
        <p14:creationId xmlns:p14="http://schemas.microsoft.com/office/powerpoint/2010/main" val="4004488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endParaRPr lang="fr-CA" b="1" dirty="0" smtClean="0">
              <a:solidFill>
                <a:schemeClr val="bg1"/>
              </a:solidFill>
            </a:endParaRPr>
          </a:p>
        </p:txBody>
      </p:sp>
      <p:sp>
        <p:nvSpPr>
          <p:cNvPr id="4099" name="Espace réservé du contenu 2"/>
          <p:cNvSpPr>
            <a:spLocks noGrp="1"/>
          </p:cNvSpPr>
          <p:nvPr>
            <p:ph idx="1"/>
          </p:nvPr>
        </p:nvSpPr>
        <p:spPr>
          <a:xfrm>
            <a:off x="457200" y="1582057"/>
            <a:ext cx="8229600" cy="4990193"/>
          </a:xfrm>
        </p:spPr>
        <p:txBody>
          <a:bodyPr/>
          <a:lstStyle/>
          <a:p>
            <a:pPr marL="0" indent="0" algn="ctr">
              <a:buNone/>
            </a:pPr>
            <a:r>
              <a:rPr lang="fr-CA" sz="3600" b="1" dirty="0" err="1" smtClean="0">
                <a:solidFill>
                  <a:srgbClr val="325576"/>
                </a:solidFill>
              </a:rPr>
              <a:t>God’s</a:t>
            </a:r>
            <a:r>
              <a:rPr lang="fr-CA" sz="3600" b="1" dirty="0" smtClean="0">
                <a:solidFill>
                  <a:srgbClr val="325576"/>
                </a:solidFill>
              </a:rPr>
              <a:t> </a:t>
            </a:r>
            <a:r>
              <a:rPr lang="fr-CA" sz="3600" b="1" dirty="0" err="1" smtClean="0">
                <a:solidFill>
                  <a:srgbClr val="325576"/>
                </a:solidFill>
              </a:rPr>
              <a:t>desire</a:t>
            </a:r>
            <a:r>
              <a:rPr lang="fr-CA" sz="3600" b="1" dirty="0" smtClean="0">
                <a:solidFill>
                  <a:srgbClr val="325576"/>
                </a:solidFill>
              </a:rPr>
              <a:t> has </a:t>
            </a:r>
            <a:r>
              <a:rPr lang="fr-CA" sz="3600" b="1" dirty="0" err="1" smtClean="0">
                <a:solidFill>
                  <a:srgbClr val="325576"/>
                </a:solidFill>
              </a:rPr>
              <a:t>always</a:t>
            </a:r>
            <a:r>
              <a:rPr lang="fr-CA" sz="3600" b="1" dirty="0" smtClean="0">
                <a:solidFill>
                  <a:srgbClr val="325576"/>
                </a:solidFill>
              </a:rPr>
              <a:t> been to have </a:t>
            </a:r>
            <a:r>
              <a:rPr lang="fr-CA" sz="3600" b="1" u="sng" dirty="0" smtClean="0">
                <a:solidFill>
                  <a:srgbClr val="325576"/>
                </a:solidFill>
              </a:rPr>
              <a:t>COMMUNION/FELLOWSHIP</a:t>
            </a:r>
            <a:r>
              <a:rPr lang="fr-CA" sz="3600" b="1" dirty="0" smtClean="0">
                <a:solidFill>
                  <a:srgbClr val="325576"/>
                </a:solidFill>
              </a:rPr>
              <a:t> </a:t>
            </a:r>
            <a:r>
              <a:rPr lang="fr-CA" sz="3600" b="1" dirty="0" err="1" smtClean="0">
                <a:solidFill>
                  <a:srgbClr val="325576"/>
                </a:solidFill>
              </a:rPr>
              <a:t>with</a:t>
            </a:r>
            <a:r>
              <a:rPr lang="fr-CA" sz="3600" b="1" dirty="0" smtClean="0">
                <a:solidFill>
                  <a:srgbClr val="325576"/>
                </a:solidFill>
              </a:rPr>
              <a:t> man</a:t>
            </a:r>
          </a:p>
          <a:p>
            <a:pPr marL="0" indent="0" algn="ctr">
              <a:buNone/>
            </a:pPr>
            <a:r>
              <a:rPr lang="fr-CA" sz="3600" b="1" dirty="0" smtClean="0">
                <a:solidFill>
                  <a:srgbClr val="325576"/>
                </a:solidFill>
              </a:rPr>
              <a:t>[</a:t>
            </a:r>
            <a:r>
              <a:rPr lang="fr-CA" sz="3600" b="1" dirty="0" err="1" smtClean="0">
                <a:solidFill>
                  <a:srgbClr val="325576"/>
                </a:solidFill>
              </a:rPr>
              <a:t>that’s</a:t>
            </a:r>
            <a:r>
              <a:rPr lang="fr-CA" sz="3600" b="1" dirty="0" smtClean="0">
                <a:solidFill>
                  <a:srgbClr val="325576"/>
                </a:solidFill>
              </a:rPr>
              <a:t> </a:t>
            </a:r>
            <a:r>
              <a:rPr lang="fr-CA" sz="3600" b="1" dirty="0" err="1" smtClean="0">
                <a:solidFill>
                  <a:srgbClr val="325576"/>
                </a:solidFill>
              </a:rPr>
              <a:t>you</a:t>
            </a:r>
            <a:r>
              <a:rPr lang="fr-CA" sz="3600" b="1" dirty="0" smtClean="0">
                <a:solidFill>
                  <a:srgbClr val="325576"/>
                </a:solidFill>
              </a:rPr>
              <a:t>!]</a:t>
            </a:r>
          </a:p>
          <a:p>
            <a:pPr marL="0" indent="0" algn="ctr">
              <a:buNone/>
            </a:pPr>
            <a:endParaRPr lang="fr-CA" sz="3600" dirty="0">
              <a:solidFill>
                <a:srgbClr val="325576"/>
              </a:solidFill>
            </a:endParaRPr>
          </a:p>
        </p:txBody>
      </p:sp>
    </p:spTree>
    <p:extLst>
      <p:ext uri="{BB962C8B-B14F-4D97-AF65-F5344CB8AC3E}">
        <p14:creationId xmlns:p14="http://schemas.microsoft.com/office/powerpoint/2010/main" val="2881807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endParaRPr lang="fr-CA" b="1" dirty="0" smtClean="0">
              <a:solidFill>
                <a:schemeClr val="bg1"/>
              </a:solidFill>
            </a:endParaRPr>
          </a:p>
        </p:txBody>
      </p:sp>
      <p:sp>
        <p:nvSpPr>
          <p:cNvPr id="4099" name="Espace réservé du contenu 2"/>
          <p:cNvSpPr>
            <a:spLocks noGrp="1"/>
          </p:cNvSpPr>
          <p:nvPr>
            <p:ph idx="1"/>
          </p:nvPr>
        </p:nvSpPr>
        <p:spPr>
          <a:xfrm>
            <a:off x="457200" y="1582057"/>
            <a:ext cx="8229600" cy="4990193"/>
          </a:xfrm>
        </p:spPr>
        <p:txBody>
          <a:bodyPr/>
          <a:lstStyle/>
          <a:p>
            <a:pPr marL="0" indent="0" algn="ctr">
              <a:buNone/>
            </a:pPr>
            <a:r>
              <a:rPr lang="fr-CA" sz="3600" b="1" dirty="0" err="1" smtClean="0">
                <a:solidFill>
                  <a:srgbClr val="325576"/>
                </a:solidFill>
              </a:rPr>
              <a:t>God’s</a:t>
            </a:r>
            <a:r>
              <a:rPr lang="fr-CA" sz="3600" b="1" dirty="0" smtClean="0">
                <a:solidFill>
                  <a:srgbClr val="325576"/>
                </a:solidFill>
              </a:rPr>
              <a:t> </a:t>
            </a:r>
            <a:r>
              <a:rPr lang="fr-CA" sz="3600" b="1" dirty="0" err="1" smtClean="0">
                <a:solidFill>
                  <a:srgbClr val="325576"/>
                </a:solidFill>
              </a:rPr>
              <a:t>desire</a:t>
            </a:r>
            <a:r>
              <a:rPr lang="fr-CA" sz="3600" b="1" dirty="0" smtClean="0">
                <a:solidFill>
                  <a:srgbClr val="325576"/>
                </a:solidFill>
              </a:rPr>
              <a:t> has </a:t>
            </a:r>
            <a:r>
              <a:rPr lang="fr-CA" sz="3600" b="1" dirty="0" err="1" smtClean="0">
                <a:solidFill>
                  <a:srgbClr val="325576"/>
                </a:solidFill>
              </a:rPr>
              <a:t>always</a:t>
            </a:r>
            <a:r>
              <a:rPr lang="fr-CA" sz="3600" b="1" dirty="0" smtClean="0">
                <a:solidFill>
                  <a:srgbClr val="325576"/>
                </a:solidFill>
              </a:rPr>
              <a:t> been to have </a:t>
            </a:r>
            <a:r>
              <a:rPr lang="fr-CA" sz="3600" b="1" u="sng" dirty="0" smtClean="0">
                <a:solidFill>
                  <a:srgbClr val="325576"/>
                </a:solidFill>
              </a:rPr>
              <a:t>COMMUNION/FELLOWSHIP</a:t>
            </a:r>
            <a:r>
              <a:rPr lang="fr-CA" sz="3600" b="1" dirty="0" smtClean="0">
                <a:solidFill>
                  <a:srgbClr val="325576"/>
                </a:solidFill>
              </a:rPr>
              <a:t> </a:t>
            </a:r>
            <a:r>
              <a:rPr lang="fr-CA" sz="3600" b="1" dirty="0" err="1" smtClean="0">
                <a:solidFill>
                  <a:srgbClr val="325576"/>
                </a:solidFill>
              </a:rPr>
              <a:t>with</a:t>
            </a:r>
            <a:r>
              <a:rPr lang="fr-CA" sz="3600" b="1" dirty="0" smtClean="0">
                <a:solidFill>
                  <a:srgbClr val="325576"/>
                </a:solidFill>
              </a:rPr>
              <a:t> man</a:t>
            </a:r>
          </a:p>
          <a:p>
            <a:pPr marL="0" indent="0" algn="ctr">
              <a:buNone/>
            </a:pPr>
            <a:r>
              <a:rPr lang="fr-CA" sz="3600" b="1" dirty="0" smtClean="0">
                <a:solidFill>
                  <a:srgbClr val="325576"/>
                </a:solidFill>
              </a:rPr>
              <a:t>[</a:t>
            </a:r>
            <a:r>
              <a:rPr lang="fr-CA" sz="3600" b="1" dirty="0" err="1" smtClean="0">
                <a:solidFill>
                  <a:srgbClr val="325576"/>
                </a:solidFill>
              </a:rPr>
              <a:t>that’s</a:t>
            </a:r>
            <a:r>
              <a:rPr lang="fr-CA" sz="3600" b="1" dirty="0" smtClean="0">
                <a:solidFill>
                  <a:srgbClr val="325576"/>
                </a:solidFill>
              </a:rPr>
              <a:t> </a:t>
            </a:r>
            <a:r>
              <a:rPr lang="fr-CA" sz="3600" b="1" dirty="0" err="1" smtClean="0">
                <a:solidFill>
                  <a:srgbClr val="325576"/>
                </a:solidFill>
              </a:rPr>
              <a:t>you</a:t>
            </a:r>
            <a:r>
              <a:rPr lang="fr-CA" sz="3600" b="1" dirty="0" smtClean="0">
                <a:solidFill>
                  <a:srgbClr val="325576"/>
                </a:solidFill>
              </a:rPr>
              <a:t>!]</a:t>
            </a:r>
          </a:p>
          <a:p>
            <a:pPr marL="0" indent="0" algn="ctr">
              <a:buNone/>
            </a:pPr>
            <a:endParaRPr lang="fr-CA" sz="3600" dirty="0">
              <a:solidFill>
                <a:srgbClr val="325576"/>
              </a:solidFill>
            </a:endParaRPr>
          </a:p>
          <a:p>
            <a:pPr marL="0" indent="0">
              <a:buNone/>
            </a:pPr>
            <a:r>
              <a:rPr lang="en-US" i="1" dirty="0" smtClean="0">
                <a:solidFill>
                  <a:srgbClr val="325576"/>
                </a:solidFill>
              </a:rPr>
              <a:t>“</a:t>
            </a:r>
            <a:r>
              <a:rPr lang="en-US" i="1" dirty="0">
                <a:solidFill>
                  <a:srgbClr val="325576"/>
                </a:solidFill>
              </a:rPr>
              <a:t>He who eats My flesh and drinks My </a:t>
            </a:r>
            <a:r>
              <a:rPr lang="en-US" i="1" dirty="0" smtClean="0">
                <a:solidFill>
                  <a:srgbClr val="325576"/>
                </a:solidFill>
              </a:rPr>
              <a:t>blood </a:t>
            </a:r>
            <a:r>
              <a:rPr lang="en-US" i="1" dirty="0">
                <a:solidFill>
                  <a:srgbClr val="325576"/>
                </a:solidFill>
              </a:rPr>
              <a:t>abides in Me, and I in him.” </a:t>
            </a:r>
            <a:r>
              <a:rPr lang="en-US" dirty="0">
                <a:solidFill>
                  <a:srgbClr val="325576"/>
                </a:solidFill>
              </a:rPr>
              <a:t> John </a:t>
            </a:r>
            <a:r>
              <a:rPr lang="en-US" dirty="0" smtClean="0">
                <a:solidFill>
                  <a:srgbClr val="325576"/>
                </a:solidFill>
              </a:rPr>
              <a:t>6:56</a:t>
            </a:r>
            <a:endParaRPr lang="fr-CA" dirty="0" smtClean="0">
              <a:solidFill>
                <a:srgbClr val="325576"/>
              </a:solidFill>
            </a:endParaRPr>
          </a:p>
        </p:txBody>
      </p:sp>
    </p:spTree>
    <p:extLst>
      <p:ext uri="{BB962C8B-B14F-4D97-AF65-F5344CB8AC3E}">
        <p14:creationId xmlns:p14="http://schemas.microsoft.com/office/powerpoint/2010/main" val="866933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endParaRPr lang="fr-CA" b="1" dirty="0" smtClean="0">
              <a:solidFill>
                <a:schemeClr val="bg1"/>
              </a:solidFill>
            </a:endParaRPr>
          </a:p>
        </p:txBody>
      </p:sp>
      <p:sp>
        <p:nvSpPr>
          <p:cNvPr id="4099" name="Espace réservé du contenu 2"/>
          <p:cNvSpPr>
            <a:spLocks noGrp="1"/>
          </p:cNvSpPr>
          <p:nvPr>
            <p:ph idx="1"/>
          </p:nvPr>
        </p:nvSpPr>
        <p:spPr>
          <a:xfrm>
            <a:off x="457200" y="1582057"/>
            <a:ext cx="8229600" cy="4990193"/>
          </a:xfrm>
        </p:spPr>
        <p:txBody>
          <a:bodyPr/>
          <a:lstStyle/>
          <a:p>
            <a:pPr marL="0" indent="0" algn="ctr">
              <a:buNone/>
            </a:pPr>
            <a:r>
              <a:rPr lang="fr-CA" sz="3600" b="1" dirty="0" err="1" smtClean="0">
                <a:solidFill>
                  <a:srgbClr val="325576"/>
                </a:solidFill>
              </a:rPr>
              <a:t>God’s</a:t>
            </a:r>
            <a:r>
              <a:rPr lang="fr-CA" sz="3600" b="1" dirty="0" smtClean="0">
                <a:solidFill>
                  <a:srgbClr val="325576"/>
                </a:solidFill>
              </a:rPr>
              <a:t> </a:t>
            </a:r>
            <a:r>
              <a:rPr lang="fr-CA" sz="3600" b="1" dirty="0" err="1" smtClean="0">
                <a:solidFill>
                  <a:srgbClr val="325576"/>
                </a:solidFill>
              </a:rPr>
              <a:t>desire</a:t>
            </a:r>
            <a:r>
              <a:rPr lang="fr-CA" sz="3600" b="1" dirty="0" smtClean="0">
                <a:solidFill>
                  <a:srgbClr val="325576"/>
                </a:solidFill>
              </a:rPr>
              <a:t> has </a:t>
            </a:r>
            <a:r>
              <a:rPr lang="fr-CA" sz="3600" b="1" dirty="0" err="1" smtClean="0">
                <a:solidFill>
                  <a:srgbClr val="325576"/>
                </a:solidFill>
              </a:rPr>
              <a:t>always</a:t>
            </a:r>
            <a:r>
              <a:rPr lang="fr-CA" sz="3600" b="1" dirty="0" smtClean="0">
                <a:solidFill>
                  <a:srgbClr val="325576"/>
                </a:solidFill>
              </a:rPr>
              <a:t> been to have </a:t>
            </a:r>
            <a:r>
              <a:rPr lang="fr-CA" sz="3600" b="1" u="sng" dirty="0" smtClean="0">
                <a:solidFill>
                  <a:srgbClr val="325576"/>
                </a:solidFill>
              </a:rPr>
              <a:t>COMMUNION/FELLOWSHIP</a:t>
            </a:r>
            <a:r>
              <a:rPr lang="fr-CA" sz="3600" b="1" dirty="0" smtClean="0">
                <a:solidFill>
                  <a:srgbClr val="325576"/>
                </a:solidFill>
              </a:rPr>
              <a:t> </a:t>
            </a:r>
            <a:r>
              <a:rPr lang="fr-CA" sz="3600" b="1" dirty="0" err="1" smtClean="0">
                <a:solidFill>
                  <a:srgbClr val="325576"/>
                </a:solidFill>
              </a:rPr>
              <a:t>with</a:t>
            </a:r>
            <a:r>
              <a:rPr lang="fr-CA" sz="3600" b="1" dirty="0" smtClean="0">
                <a:solidFill>
                  <a:srgbClr val="325576"/>
                </a:solidFill>
              </a:rPr>
              <a:t> man</a:t>
            </a:r>
          </a:p>
          <a:p>
            <a:pPr marL="0" indent="0" algn="ctr">
              <a:buNone/>
            </a:pPr>
            <a:r>
              <a:rPr lang="fr-CA" sz="3600" b="1" dirty="0" smtClean="0">
                <a:solidFill>
                  <a:srgbClr val="325576"/>
                </a:solidFill>
              </a:rPr>
              <a:t>[</a:t>
            </a:r>
            <a:r>
              <a:rPr lang="fr-CA" sz="3600" b="1" dirty="0" err="1" smtClean="0">
                <a:solidFill>
                  <a:srgbClr val="325576"/>
                </a:solidFill>
              </a:rPr>
              <a:t>that’s</a:t>
            </a:r>
            <a:r>
              <a:rPr lang="fr-CA" sz="3600" b="1" dirty="0" smtClean="0">
                <a:solidFill>
                  <a:srgbClr val="325576"/>
                </a:solidFill>
              </a:rPr>
              <a:t> </a:t>
            </a:r>
            <a:r>
              <a:rPr lang="fr-CA" sz="3600" b="1" dirty="0" err="1" smtClean="0">
                <a:solidFill>
                  <a:srgbClr val="325576"/>
                </a:solidFill>
              </a:rPr>
              <a:t>you</a:t>
            </a:r>
            <a:r>
              <a:rPr lang="fr-CA" sz="3600" b="1" dirty="0" smtClean="0">
                <a:solidFill>
                  <a:srgbClr val="325576"/>
                </a:solidFill>
              </a:rPr>
              <a:t>!]</a:t>
            </a:r>
          </a:p>
          <a:p>
            <a:pPr marL="0" indent="0" algn="ctr">
              <a:buNone/>
            </a:pPr>
            <a:endParaRPr lang="fr-CA" sz="3600" dirty="0">
              <a:solidFill>
                <a:srgbClr val="325576"/>
              </a:solidFill>
            </a:endParaRPr>
          </a:p>
          <a:p>
            <a:pPr marL="0" indent="0">
              <a:buNone/>
            </a:pPr>
            <a:r>
              <a:rPr lang="en-US" i="1" dirty="0">
                <a:solidFill>
                  <a:srgbClr val="325576"/>
                </a:solidFill>
              </a:rPr>
              <a:t>“Behold, the tabernacle of God is with men, and He will dwell with them, and they shall be His people. God Himself will be with them and be their God.”  </a:t>
            </a:r>
            <a:r>
              <a:rPr lang="en-US" dirty="0">
                <a:solidFill>
                  <a:srgbClr val="325576"/>
                </a:solidFill>
              </a:rPr>
              <a:t>Revelation 21:3</a:t>
            </a:r>
            <a:endParaRPr lang="fr-CA" dirty="0" smtClean="0">
              <a:solidFill>
                <a:srgbClr val="325576"/>
              </a:solidFill>
            </a:endParaRPr>
          </a:p>
        </p:txBody>
      </p:sp>
    </p:spTree>
    <p:extLst>
      <p:ext uri="{BB962C8B-B14F-4D97-AF65-F5344CB8AC3E}">
        <p14:creationId xmlns:p14="http://schemas.microsoft.com/office/powerpoint/2010/main" val="86693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r>
              <a:rPr lang="fr-CA" b="1" dirty="0" smtClean="0">
                <a:solidFill>
                  <a:schemeClr val="bg1"/>
                </a:solidFill>
              </a:rPr>
              <a:t>Genesis 1:26-31</a:t>
            </a:r>
          </a:p>
        </p:txBody>
      </p:sp>
      <p:sp>
        <p:nvSpPr>
          <p:cNvPr id="4099" name="Espace réservé du contenu 2"/>
          <p:cNvSpPr>
            <a:spLocks noGrp="1"/>
          </p:cNvSpPr>
          <p:nvPr>
            <p:ph idx="1"/>
          </p:nvPr>
        </p:nvSpPr>
        <p:spPr>
          <a:xfrm>
            <a:off x="457200" y="1752600"/>
            <a:ext cx="8229600" cy="4819650"/>
          </a:xfrm>
        </p:spPr>
        <p:txBody>
          <a:bodyPr/>
          <a:lstStyle/>
          <a:p>
            <a:pPr marL="0" indent="0">
              <a:buNone/>
            </a:pPr>
            <a:r>
              <a:rPr lang="en-US" sz="3000" dirty="0">
                <a:solidFill>
                  <a:srgbClr val="325576"/>
                </a:solidFill>
              </a:rPr>
              <a:t>Then God said, “Let Us make man in Our image, according to Our likeness; let them have dominion over the fish of the sea, over the birds of the air, and over the cattle, over </a:t>
            </a:r>
            <a:r>
              <a:rPr lang="en-US" sz="3000" dirty="0" smtClean="0">
                <a:solidFill>
                  <a:srgbClr val="325576"/>
                </a:solidFill>
              </a:rPr>
              <a:t>all </a:t>
            </a:r>
            <a:r>
              <a:rPr lang="en-US" sz="3000" dirty="0">
                <a:solidFill>
                  <a:srgbClr val="325576"/>
                </a:solidFill>
              </a:rPr>
              <a:t>the earth and over every creeping thing that creeps on the earth.” </a:t>
            </a:r>
            <a:r>
              <a:rPr lang="en-US" sz="3000" dirty="0" smtClean="0">
                <a:solidFill>
                  <a:srgbClr val="325576"/>
                </a:solidFill>
              </a:rPr>
              <a:t> </a:t>
            </a:r>
            <a:r>
              <a:rPr lang="en-US" sz="3000" dirty="0">
                <a:solidFill>
                  <a:srgbClr val="325576"/>
                </a:solidFill>
              </a:rPr>
              <a:t>So God created man in His own image; in the image of God He created him; male and female He created them. </a:t>
            </a:r>
            <a:r>
              <a:rPr lang="en-US" sz="3000" dirty="0" smtClean="0">
                <a:solidFill>
                  <a:srgbClr val="325576"/>
                </a:solidFill>
              </a:rPr>
              <a:t> </a:t>
            </a:r>
            <a:r>
              <a:rPr lang="en-US" sz="3000" dirty="0">
                <a:solidFill>
                  <a:srgbClr val="325576"/>
                </a:solidFill>
              </a:rPr>
              <a:t>Then God blessed them, and God said to them, “Be fruitful and multiply; fill the earth and subdue it; have dominion over the fish of the </a:t>
            </a:r>
            <a:r>
              <a:rPr lang="en-US" sz="3000" dirty="0" smtClean="0">
                <a:solidFill>
                  <a:srgbClr val="325576"/>
                </a:solidFill>
              </a:rPr>
              <a:t>sea…</a:t>
            </a:r>
            <a:endParaRPr lang="fr-CA" sz="3000" dirty="0" smtClean="0">
              <a:solidFill>
                <a:srgbClr val="325576"/>
              </a:solidFill>
            </a:endParaRPr>
          </a:p>
        </p:txBody>
      </p:sp>
    </p:spTree>
    <p:extLst>
      <p:ext uri="{BB962C8B-B14F-4D97-AF65-F5344CB8AC3E}">
        <p14:creationId xmlns:p14="http://schemas.microsoft.com/office/powerpoint/2010/main" val="388106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itre 1"/>
          <p:cNvSpPr>
            <a:spLocks noGrp="1"/>
          </p:cNvSpPr>
          <p:nvPr>
            <p:ph type="title"/>
          </p:nvPr>
        </p:nvSpPr>
        <p:spPr>
          <a:xfrm>
            <a:off x="457200" y="274638"/>
            <a:ext cx="8229600" cy="796925"/>
          </a:xfrm>
        </p:spPr>
        <p:txBody>
          <a:bodyPr/>
          <a:lstStyle/>
          <a:p>
            <a:r>
              <a:rPr lang="fr-CA" b="1" dirty="0" smtClean="0">
                <a:solidFill>
                  <a:schemeClr val="bg1"/>
                </a:solidFill>
              </a:rPr>
              <a:t>Genesis 1:26-31</a:t>
            </a:r>
          </a:p>
        </p:txBody>
      </p:sp>
      <p:sp>
        <p:nvSpPr>
          <p:cNvPr id="4099" name="Espace réservé du contenu 2"/>
          <p:cNvSpPr>
            <a:spLocks noGrp="1"/>
          </p:cNvSpPr>
          <p:nvPr>
            <p:ph idx="1"/>
          </p:nvPr>
        </p:nvSpPr>
        <p:spPr>
          <a:xfrm>
            <a:off x="457200" y="1752600"/>
            <a:ext cx="8229600" cy="4819650"/>
          </a:xfrm>
        </p:spPr>
        <p:txBody>
          <a:bodyPr/>
          <a:lstStyle/>
          <a:p>
            <a:pPr marL="0" indent="0">
              <a:buNone/>
            </a:pPr>
            <a:r>
              <a:rPr lang="en-US" sz="3000" dirty="0" smtClean="0">
                <a:solidFill>
                  <a:srgbClr val="325576"/>
                </a:solidFill>
              </a:rPr>
              <a:t>…over </a:t>
            </a:r>
            <a:r>
              <a:rPr lang="en-US" sz="3000" dirty="0">
                <a:solidFill>
                  <a:srgbClr val="325576"/>
                </a:solidFill>
              </a:rPr>
              <a:t>the birds of the air, and over every living thing that moves on the earth.” </a:t>
            </a:r>
            <a:r>
              <a:rPr lang="en-US" sz="3000" dirty="0" smtClean="0">
                <a:solidFill>
                  <a:srgbClr val="325576"/>
                </a:solidFill>
              </a:rPr>
              <a:t>  And </a:t>
            </a:r>
            <a:r>
              <a:rPr lang="en-US" sz="3000" dirty="0">
                <a:solidFill>
                  <a:srgbClr val="325576"/>
                </a:solidFill>
              </a:rPr>
              <a:t>God said, “See, I have given you every herb that yields seed which is on the face of all the earth, and every tree whose fruit yields seed; to you it shall be for food. </a:t>
            </a:r>
            <a:r>
              <a:rPr lang="en-US" sz="3000" dirty="0" smtClean="0">
                <a:solidFill>
                  <a:srgbClr val="325576"/>
                </a:solidFill>
              </a:rPr>
              <a:t> </a:t>
            </a:r>
            <a:r>
              <a:rPr lang="en-US" sz="3000" dirty="0">
                <a:solidFill>
                  <a:srgbClr val="325576"/>
                </a:solidFill>
              </a:rPr>
              <a:t>Also, to every beast of the earth, to every bird of the air, and to everything that creeps on the earth, in which there is life, I have given every green herb for food”; and it was </a:t>
            </a:r>
            <a:r>
              <a:rPr lang="en-US" sz="3000" dirty="0" smtClean="0">
                <a:solidFill>
                  <a:srgbClr val="325576"/>
                </a:solidFill>
              </a:rPr>
              <a:t>so. </a:t>
            </a:r>
            <a:r>
              <a:rPr lang="en-US" sz="3000" dirty="0">
                <a:solidFill>
                  <a:srgbClr val="325576"/>
                </a:solidFill>
              </a:rPr>
              <a:t>Then God saw everything that He had made, and indeed it was very good</a:t>
            </a:r>
            <a:r>
              <a:rPr lang="en-US" sz="3000" dirty="0" smtClean="0">
                <a:solidFill>
                  <a:srgbClr val="325576"/>
                </a:solidFill>
              </a:rPr>
              <a:t>.”</a:t>
            </a:r>
          </a:p>
        </p:txBody>
      </p:sp>
    </p:spTree>
    <p:extLst>
      <p:ext uri="{BB962C8B-B14F-4D97-AF65-F5344CB8AC3E}">
        <p14:creationId xmlns:p14="http://schemas.microsoft.com/office/powerpoint/2010/main" val="93651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W_TwoJackLak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82C21E3-661E-4DD8-AE05-0276FD7FD8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Horizon</Template>
  <TotalTime>68</TotalTime>
  <Words>1184</Words>
  <Application>Microsoft Office PowerPoint</Application>
  <PresentationFormat>On-screen Show (4:3)</PresentationFormat>
  <Paragraphs>79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TW_TwoJackLake</vt:lpstr>
      <vt:lpstr>If You Build It, He Will Come</vt:lpstr>
      <vt:lpstr>What Do I Want in 2011?</vt:lpstr>
      <vt:lpstr>What Do I Want in 2011?</vt:lpstr>
      <vt:lpstr>What Do I Want in 2011?</vt:lpstr>
      <vt:lpstr>PowerPoint Presentation</vt:lpstr>
      <vt:lpstr>PowerPoint Presentation</vt:lpstr>
      <vt:lpstr>PowerPoint Presentation</vt:lpstr>
      <vt:lpstr>Genesis 1:26-31</vt:lpstr>
      <vt:lpstr>Genesis 1:26-31</vt:lpstr>
      <vt:lpstr>PowerPoint Presentation</vt:lpstr>
      <vt:lpstr>Someone is looking for you…</vt:lpstr>
      <vt:lpstr>2011 Goal: Build Him a Home</vt:lpstr>
      <vt:lpstr>Matthew 22:10-12</vt:lpstr>
      <vt:lpstr>Matthew 22:14</vt:lpstr>
      <vt:lpstr>Gaining &amp; Maintaining</vt:lpstr>
      <vt:lpstr>Gaining &amp; Maintaining</vt:lpstr>
      <vt:lpstr>Gaining &amp; Maintaining</vt:lpstr>
      <vt:lpstr>Gaining &amp; Maintaining</vt:lpstr>
      <vt:lpstr>Gaining &amp; Maintaining</vt:lpstr>
      <vt:lpstr>Haggai 1:2-8</vt:lpstr>
      <vt:lpstr>Haggai 1:2-8</vt:lpstr>
      <vt:lpstr>Gaining &amp; Maintaining</vt:lpstr>
      <vt:lpstr>Luke 11:9-13</vt:lpstr>
      <vt:lpstr>Gaining &amp; Maintaining</vt:lpstr>
      <vt:lpstr>Who’s Ready to Build?</vt:lpstr>
      <vt:lpstr>Who’s Ready to Build?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Build It, He Will Come</dc:title>
  <dc:creator>Owner</dc:creator>
  <cp:lastModifiedBy>Owner</cp:lastModifiedBy>
  <cp:revision>10</cp:revision>
  <dcterms:created xsi:type="dcterms:W3CDTF">2010-12-31T20:35:25Z</dcterms:created>
  <dcterms:modified xsi:type="dcterms:W3CDTF">2010-12-31T21:52:30Z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TC103815419990</vt:lpwstr>
  </property>
</Properties>
</file>