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0"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674532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4/24/2019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10482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4/24/2019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47317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4/24/2019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52695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4/24/2019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07573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4/24/2019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57909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4/24/2019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46370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96720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557905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4795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4/24/2019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3781761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78750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24363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80432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4133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07888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4/24/2019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7259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8A87A34-81AB-432B-8DAE-1953F412C126}" type="datetimeFigureOut">
              <a:rPr lang="en-US" smtClean="0"/>
              <a:pPr/>
              <a:t>4/24/2019</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23607179"/>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2BF7-E8CD-43B6-9677-A78B282C50AE}"/>
              </a:ext>
            </a:extLst>
          </p:cNvPr>
          <p:cNvSpPr>
            <a:spLocks noGrp="1"/>
          </p:cNvSpPr>
          <p:nvPr>
            <p:ph type="ctrTitle"/>
          </p:nvPr>
        </p:nvSpPr>
        <p:spPr/>
        <p:txBody>
          <a:bodyPr/>
          <a:lstStyle/>
          <a:p>
            <a:r>
              <a:rPr lang="en-US" dirty="0"/>
              <a:t>Examining My Heart</a:t>
            </a:r>
          </a:p>
        </p:txBody>
      </p:sp>
      <p:sp>
        <p:nvSpPr>
          <p:cNvPr id="3" name="Subtitle 2">
            <a:extLst>
              <a:ext uri="{FF2B5EF4-FFF2-40B4-BE49-F238E27FC236}">
                <a16:creationId xmlns:a16="http://schemas.microsoft.com/office/drawing/2014/main" id="{4A3C7001-5F98-4E0C-AC1F-1E8772A4106E}"/>
              </a:ext>
            </a:extLst>
          </p:cNvPr>
          <p:cNvSpPr>
            <a:spLocks noGrp="1"/>
          </p:cNvSpPr>
          <p:nvPr>
            <p:ph type="subTitle" idx="1"/>
          </p:nvPr>
        </p:nvSpPr>
        <p:spPr/>
        <p:txBody>
          <a:bodyPr/>
          <a:lstStyle/>
          <a:p>
            <a:r>
              <a:rPr lang="en-US" dirty="0"/>
              <a:t>Eve of Thursday of the Holy Pascha</a:t>
            </a:r>
          </a:p>
        </p:txBody>
      </p:sp>
    </p:spTree>
    <p:extLst>
      <p:ext uri="{BB962C8B-B14F-4D97-AF65-F5344CB8AC3E}">
        <p14:creationId xmlns:p14="http://schemas.microsoft.com/office/powerpoint/2010/main" val="1587514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C1B40-04C6-401F-945E-FC3ED24E617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F5E04E-632C-4EE3-A9BD-59BF5ED0E148}"/>
              </a:ext>
            </a:extLst>
          </p:cNvPr>
          <p:cNvSpPr>
            <a:spLocks noGrp="1"/>
          </p:cNvSpPr>
          <p:nvPr>
            <p:ph idx="1"/>
          </p:nvPr>
        </p:nvSpPr>
        <p:spPr>
          <a:xfrm>
            <a:off x="913795" y="1340529"/>
            <a:ext cx="10353762" cy="4450672"/>
          </a:xfrm>
        </p:spPr>
        <p:txBody>
          <a:bodyPr>
            <a:normAutofit/>
          </a:bodyPr>
          <a:lstStyle/>
          <a:p>
            <a:r>
              <a:rPr lang="en-US" sz="4000" dirty="0">
                <a:effectLst/>
              </a:rPr>
              <a:t>Behold, how good and how pleasant it is For brethren to dwell together in unity! 2 </a:t>
            </a:r>
            <a:r>
              <a:rPr lang="en-US" sz="4000" b="1" u="sng" dirty="0">
                <a:effectLst/>
              </a:rPr>
              <a:t>It is like the precious oil upon the head</a:t>
            </a:r>
            <a:r>
              <a:rPr lang="en-US" sz="4000" dirty="0">
                <a:effectLst/>
              </a:rPr>
              <a:t>, Running down on the beard, The beard of Aaron, Running down on the edge of his garments. (Psalm 133:1,2)</a:t>
            </a:r>
            <a:endParaRPr lang="en-US" sz="4000" dirty="0"/>
          </a:p>
        </p:txBody>
      </p:sp>
    </p:spTree>
    <p:extLst>
      <p:ext uri="{BB962C8B-B14F-4D97-AF65-F5344CB8AC3E}">
        <p14:creationId xmlns:p14="http://schemas.microsoft.com/office/powerpoint/2010/main" val="1256058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197A6-2C07-4D72-A993-FF4841B32B6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2D363F9-74DD-466E-B839-4E3A5A5F9E3C}"/>
              </a:ext>
            </a:extLst>
          </p:cNvPr>
          <p:cNvSpPr>
            <a:spLocks noGrp="1"/>
          </p:cNvSpPr>
          <p:nvPr>
            <p:ph idx="1"/>
          </p:nvPr>
        </p:nvSpPr>
        <p:spPr>
          <a:xfrm>
            <a:off x="913795" y="1367161"/>
            <a:ext cx="10353762" cy="4424039"/>
          </a:xfrm>
        </p:spPr>
        <p:txBody>
          <a:bodyPr>
            <a:noAutofit/>
          </a:bodyPr>
          <a:lstStyle/>
          <a:p>
            <a:r>
              <a:rPr lang="en-US" sz="3300" dirty="0">
                <a:effectLst/>
              </a:rPr>
              <a:t>29 Abraham said to him, ‘They have Moses and the prophets; let them hear them.’ 30 And he said, ‘No, father Abraham; but if one goes to them from the dead, they will repent.’ 31 But he said to him, ‘If they do not hear Moses and the prophets, neither will they be persuaded though one rise from the dead.’” Luke 16:29-31</a:t>
            </a:r>
            <a:endParaRPr lang="en-US" sz="3300" dirty="0"/>
          </a:p>
        </p:txBody>
      </p:sp>
    </p:spTree>
    <p:extLst>
      <p:ext uri="{BB962C8B-B14F-4D97-AF65-F5344CB8AC3E}">
        <p14:creationId xmlns:p14="http://schemas.microsoft.com/office/powerpoint/2010/main" val="2009997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BA2B4-55C1-41FE-B869-941A5A6B7D4D}"/>
              </a:ext>
            </a:extLst>
          </p:cNvPr>
          <p:cNvSpPr>
            <a:spLocks noGrp="1"/>
          </p:cNvSpPr>
          <p:nvPr>
            <p:ph type="title"/>
          </p:nvPr>
        </p:nvSpPr>
        <p:spPr/>
        <p:txBody>
          <a:bodyPr/>
          <a:lstStyle/>
          <a:p>
            <a:r>
              <a:rPr lang="en-US" dirty="0"/>
              <a:t>What is Christ worth to you?</a:t>
            </a:r>
          </a:p>
        </p:txBody>
      </p:sp>
      <p:sp>
        <p:nvSpPr>
          <p:cNvPr id="3" name="Content Placeholder 2">
            <a:extLst>
              <a:ext uri="{FF2B5EF4-FFF2-40B4-BE49-F238E27FC236}">
                <a16:creationId xmlns:a16="http://schemas.microsoft.com/office/drawing/2014/main" id="{FBB98D0E-D55B-4089-852F-82D8084F3F09}"/>
              </a:ext>
            </a:extLst>
          </p:cNvPr>
          <p:cNvSpPr>
            <a:spLocks noGrp="1"/>
          </p:cNvSpPr>
          <p:nvPr>
            <p:ph idx="1"/>
          </p:nvPr>
        </p:nvSpPr>
        <p:spPr/>
        <p:txBody>
          <a:bodyPr>
            <a:normAutofit/>
          </a:bodyPr>
          <a:lstStyle/>
          <a:p>
            <a:r>
              <a:rPr lang="en-US" sz="4000" dirty="0">
                <a:effectLst/>
              </a:rPr>
              <a:t>Therefore, thus says the Lord: Behold, lay for the foundations of Zion a </a:t>
            </a:r>
            <a:r>
              <a:rPr lang="en-US" sz="4000" b="1" u="sng" dirty="0">
                <a:effectLst/>
              </a:rPr>
              <a:t>costly stone</a:t>
            </a:r>
            <a:r>
              <a:rPr lang="en-US" sz="4000" dirty="0">
                <a:effectLst/>
              </a:rPr>
              <a:t>, a </a:t>
            </a:r>
            <a:r>
              <a:rPr lang="en-US" sz="4000" b="1" u="sng" dirty="0">
                <a:effectLst/>
              </a:rPr>
              <a:t>chosen and precious</a:t>
            </a:r>
            <a:r>
              <a:rPr lang="en-US" sz="4000" dirty="0">
                <a:effectLst/>
              </a:rPr>
              <a:t> cornerstone for its foundation, and whoever believes in Him will not be put to shame. (Isaiah 28:16, 11</a:t>
            </a:r>
            <a:r>
              <a:rPr lang="en-US" sz="4000" baseline="30000" dirty="0">
                <a:effectLst/>
              </a:rPr>
              <a:t>th</a:t>
            </a:r>
            <a:r>
              <a:rPr lang="en-US" sz="4000" dirty="0">
                <a:effectLst/>
              </a:rPr>
              <a:t> hour prophecy of Wednesday)</a:t>
            </a:r>
            <a:endParaRPr lang="en-US" sz="4000" dirty="0"/>
          </a:p>
        </p:txBody>
      </p:sp>
    </p:spTree>
    <p:extLst>
      <p:ext uri="{BB962C8B-B14F-4D97-AF65-F5344CB8AC3E}">
        <p14:creationId xmlns:p14="http://schemas.microsoft.com/office/powerpoint/2010/main" val="4237401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4C4EC6-7E0D-433B-A120-B903977B5284}"/>
              </a:ext>
            </a:extLst>
          </p:cNvPr>
          <p:cNvSpPr>
            <a:spLocks noGrp="1"/>
          </p:cNvSpPr>
          <p:nvPr>
            <p:ph idx="1"/>
          </p:nvPr>
        </p:nvSpPr>
        <p:spPr>
          <a:xfrm>
            <a:off x="913795" y="958789"/>
            <a:ext cx="10353762" cy="4832412"/>
          </a:xfrm>
        </p:spPr>
        <p:txBody>
          <a:bodyPr>
            <a:noAutofit/>
          </a:bodyPr>
          <a:lstStyle/>
          <a:p>
            <a:r>
              <a:rPr lang="en-US" sz="4000" dirty="0">
                <a:effectLst/>
              </a:rPr>
              <a:t>A little while longer the light is with you. Walk while you have the light, lest darkness overtake you; he who walks in dark- ness does not know where he is going. “While you have the light, believe in the light, that you may become sons of light.”  (John 12:36, 11</a:t>
            </a:r>
            <a:r>
              <a:rPr lang="en-US" sz="4000" baseline="30000" dirty="0">
                <a:effectLst/>
              </a:rPr>
              <a:t>th</a:t>
            </a:r>
            <a:r>
              <a:rPr lang="en-US" sz="4000" dirty="0">
                <a:effectLst/>
              </a:rPr>
              <a:t> hour Wednesday)</a:t>
            </a:r>
          </a:p>
          <a:p>
            <a:endParaRPr lang="en-US" sz="4000" dirty="0"/>
          </a:p>
        </p:txBody>
      </p:sp>
    </p:spTree>
    <p:extLst>
      <p:ext uri="{BB962C8B-B14F-4D97-AF65-F5344CB8AC3E}">
        <p14:creationId xmlns:p14="http://schemas.microsoft.com/office/powerpoint/2010/main" val="3350824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1E66B-0471-47F1-98EF-1E866C4F742D}"/>
              </a:ext>
            </a:extLst>
          </p:cNvPr>
          <p:cNvSpPr>
            <a:spLocks noGrp="1"/>
          </p:cNvSpPr>
          <p:nvPr>
            <p:ph type="title"/>
          </p:nvPr>
        </p:nvSpPr>
        <p:spPr>
          <a:xfrm>
            <a:off x="443883" y="609600"/>
            <a:ext cx="3959441" cy="970450"/>
          </a:xfrm>
        </p:spPr>
        <p:txBody>
          <a:bodyPr anchor="b">
            <a:normAutofit/>
          </a:bodyPr>
          <a:lstStyle/>
          <a:p>
            <a:pPr algn="l"/>
            <a:r>
              <a:rPr lang="en-US" sz="2800" dirty="0"/>
              <a:t>Hymn of “</a:t>
            </a:r>
            <a:r>
              <a:rPr lang="en-US" sz="2800" dirty="0" err="1"/>
              <a:t>Avetchinon</a:t>
            </a:r>
            <a:r>
              <a:rPr lang="en-US" sz="2800" dirty="0"/>
              <a:t>”</a:t>
            </a:r>
          </a:p>
        </p:txBody>
      </p:sp>
      <p:sp>
        <p:nvSpPr>
          <p:cNvPr id="3" name="Content Placeholder 2">
            <a:extLst>
              <a:ext uri="{FF2B5EF4-FFF2-40B4-BE49-F238E27FC236}">
                <a16:creationId xmlns:a16="http://schemas.microsoft.com/office/drawing/2014/main" id="{23759454-1809-4146-AE45-E6867D78E6A2}"/>
              </a:ext>
            </a:extLst>
          </p:cNvPr>
          <p:cNvSpPr>
            <a:spLocks noGrp="1"/>
          </p:cNvSpPr>
          <p:nvPr>
            <p:ph idx="1"/>
          </p:nvPr>
        </p:nvSpPr>
        <p:spPr>
          <a:xfrm>
            <a:off x="789508" y="2189649"/>
            <a:ext cx="3078749" cy="4058751"/>
          </a:xfrm>
        </p:spPr>
        <p:txBody>
          <a:bodyPr anchor="t">
            <a:noAutofit/>
          </a:bodyPr>
          <a:lstStyle/>
          <a:p>
            <a:r>
              <a:rPr lang="en-US" sz="3000" b="1" dirty="0">
                <a:effectLst/>
              </a:rPr>
              <a:t>His words were softer than oil, Yet they were drawn swords.</a:t>
            </a:r>
            <a:r>
              <a:rPr lang="en-US" sz="3000" dirty="0">
                <a:effectLst/>
              </a:rPr>
              <a:t> (Ps. 55:21)</a:t>
            </a:r>
            <a:endParaRPr lang="en-US" sz="3000" dirty="0"/>
          </a:p>
        </p:txBody>
      </p:sp>
      <p:pic>
        <p:nvPicPr>
          <p:cNvPr id="9" name="Picture 8">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4" name="Picture 3" descr="A picture containing text, book&#10;&#10;Description generated with very high confidence">
            <a:extLst>
              <a:ext uri="{FF2B5EF4-FFF2-40B4-BE49-F238E27FC236}">
                <a16:creationId xmlns:a16="http://schemas.microsoft.com/office/drawing/2014/main" id="{712327AD-9DE8-4B86-9F05-868861355183}"/>
              </a:ext>
            </a:extLst>
          </p:cNvPr>
          <p:cNvPicPr>
            <a:picLocks noChangeAspect="1"/>
          </p:cNvPicPr>
          <p:nvPr/>
        </p:nvPicPr>
        <p:blipFill rotWithShape="1">
          <a:blip r:embed="rId4"/>
          <a:srcRect l="6733" r="19077"/>
          <a:stretch/>
        </p:blipFill>
        <p:spPr>
          <a:xfrm>
            <a:off x="4654295" y="10"/>
            <a:ext cx="7537705" cy="6857990"/>
          </a:xfrm>
          <a:prstGeom prst="rect">
            <a:avLst/>
          </a:prstGeom>
        </p:spPr>
      </p:pic>
    </p:spTree>
    <p:extLst>
      <p:ext uri="{BB962C8B-B14F-4D97-AF65-F5344CB8AC3E}">
        <p14:creationId xmlns:p14="http://schemas.microsoft.com/office/powerpoint/2010/main" val="2843363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C7845-AB36-4634-8861-70FE5E32CEF1}"/>
              </a:ext>
            </a:extLst>
          </p:cNvPr>
          <p:cNvSpPr>
            <a:spLocks noGrp="1"/>
          </p:cNvSpPr>
          <p:nvPr>
            <p:ph type="title"/>
          </p:nvPr>
        </p:nvSpPr>
        <p:spPr/>
        <p:txBody>
          <a:bodyPr/>
          <a:lstStyle/>
          <a:p>
            <a:r>
              <a:rPr lang="en-US" dirty="0"/>
              <a:t>1</a:t>
            </a:r>
            <a:r>
              <a:rPr lang="en-US" baseline="30000" dirty="0"/>
              <a:t>st</a:t>
            </a:r>
            <a:r>
              <a:rPr lang="en-US" dirty="0"/>
              <a:t> Hour Prophecy of Wednesday</a:t>
            </a:r>
          </a:p>
        </p:txBody>
      </p:sp>
      <p:sp>
        <p:nvSpPr>
          <p:cNvPr id="3" name="Content Placeholder 2">
            <a:extLst>
              <a:ext uri="{FF2B5EF4-FFF2-40B4-BE49-F238E27FC236}">
                <a16:creationId xmlns:a16="http://schemas.microsoft.com/office/drawing/2014/main" id="{FB6882EC-0FA4-4DD7-AEC5-AF14E9388818}"/>
              </a:ext>
            </a:extLst>
          </p:cNvPr>
          <p:cNvSpPr>
            <a:spLocks noGrp="1"/>
          </p:cNvSpPr>
          <p:nvPr>
            <p:ph idx="1"/>
          </p:nvPr>
        </p:nvSpPr>
        <p:spPr/>
        <p:txBody>
          <a:bodyPr>
            <a:noAutofit/>
          </a:bodyPr>
          <a:lstStyle/>
          <a:p>
            <a:r>
              <a:rPr lang="en-US" sz="3500" dirty="0">
                <a:effectLst/>
              </a:rPr>
              <a:t>“Thus he called the name of that place Temptation and Abuse because of the abusive language of the children of Israel and because they tempted the Lord, saying, “Is the Lord among us or not?” (Exodus 17:7)</a:t>
            </a:r>
            <a:endParaRPr lang="en-US" sz="3500" dirty="0"/>
          </a:p>
        </p:txBody>
      </p:sp>
    </p:spTree>
    <p:extLst>
      <p:ext uri="{BB962C8B-B14F-4D97-AF65-F5344CB8AC3E}">
        <p14:creationId xmlns:p14="http://schemas.microsoft.com/office/powerpoint/2010/main" val="3055955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540D9-BB04-4B69-8058-A7ED7BFE085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21E5DDD-BD07-41F7-86D1-9E4FF67A054E}"/>
              </a:ext>
            </a:extLst>
          </p:cNvPr>
          <p:cNvSpPr>
            <a:spLocks noGrp="1"/>
          </p:cNvSpPr>
          <p:nvPr>
            <p:ph idx="1"/>
          </p:nvPr>
        </p:nvSpPr>
        <p:spPr/>
        <p:txBody>
          <a:bodyPr>
            <a:normAutofit/>
          </a:bodyPr>
          <a:lstStyle/>
          <a:p>
            <a:r>
              <a:rPr lang="en-US" sz="4000" dirty="0">
                <a:effectLst/>
              </a:rPr>
              <a:t>But when His </a:t>
            </a:r>
            <a:r>
              <a:rPr lang="en-US" sz="4000" b="1" u="sng" dirty="0">
                <a:effectLst/>
              </a:rPr>
              <a:t>disciples</a:t>
            </a:r>
            <a:r>
              <a:rPr lang="en-US" sz="4000" dirty="0">
                <a:effectLst/>
              </a:rPr>
              <a:t> saw it, </a:t>
            </a:r>
            <a:r>
              <a:rPr lang="en-US" sz="4000" b="1" u="sng" dirty="0">
                <a:effectLst/>
              </a:rPr>
              <a:t>they</a:t>
            </a:r>
            <a:r>
              <a:rPr lang="en-US" sz="4000" dirty="0">
                <a:effectLst/>
              </a:rPr>
              <a:t> were indignant, saying, “Why this waste? 9 For this fragrant oil might have been sold for much and given to the poor.” (Matt. 26:8,9) </a:t>
            </a:r>
            <a:endParaRPr lang="en-US" sz="4000" dirty="0"/>
          </a:p>
        </p:txBody>
      </p:sp>
    </p:spTree>
    <p:extLst>
      <p:ext uri="{BB962C8B-B14F-4D97-AF65-F5344CB8AC3E}">
        <p14:creationId xmlns:p14="http://schemas.microsoft.com/office/powerpoint/2010/main" val="3989576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DD5BD-A1EE-4E13-9508-5F35390A10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B979AF-819F-4FAE-8B3F-67F0C05FB86B}"/>
              </a:ext>
            </a:extLst>
          </p:cNvPr>
          <p:cNvSpPr>
            <a:spLocks noGrp="1"/>
          </p:cNvSpPr>
          <p:nvPr>
            <p:ph idx="1"/>
          </p:nvPr>
        </p:nvSpPr>
        <p:spPr/>
        <p:txBody>
          <a:bodyPr>
            <a:normAutofit/>
          </a:bodyPr>
          <a:lstStyle/>
          <a:p>
            <a:r>
              <a:rPr lang="en-US" sz="4000" dirty="0">
                <a:effectLst/>
              </a:rPr>
              <a:t>“nor let us tempt Christ, as some of them also tempted, and were destroyed by serpents; nor complain, as some of them also complained, and were destroyed by the destroyer.” (1 Cor. 10:9,10)</a:t>
            </a:r>
          </a:p>
          <a:p>
            <a:endParaRPr lang="en-US" sz="4000" dirty="0"/>
          </a:p>
        </p:txBody>
      </p:sp>
    </p:spTree>
    <p:extLst>
      <p:ext uri="{BB962C8B-B14F-4D97-AF65-F5344CB8AC3E}">
        <p14:creationId xmlns:p14="http://schemas.microsoft.com/office/powerpoint/2010/main" val="3653427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C7845-AB36-4634-8861-70FE5E32CEF1}"/>
              </a:ext>
            </a:extLst>
          </p:cNvPr>
          <p:cNvSpPr>
            <a:spLocks noGrp="1"/>
          </p:cNvSpPr>
          <p:nvPr>
            <p:ph type="title"/>
          </p:nvPr>
        </p:nvSpPr>
        <p:spPr/>
        <p:txBody>
          <a:bodyPr/>
          <a:lstStyle/>
          <a:p>
            <a:r>
              <a:rPr lang="en-US" dirty="0"/>
              <a:t>1</a:t>
            </a:r>
            <a:r>
              <a:rPr lang="en-US" baseline="30000" dirty="0"/>
              <a:t>st</a:t>
            </a:r>
            <a:r>
              <a:rPr lang="en-US" dirty="0"/>
              <a:t> Hour Prophecy of Wednesday</a:t>
            </a:r>
          </a:p>
        </p:txBody>
      </p:sp>
      <p:sp>
        <p:nvSpPr>
          <p:cNvPr id="3" name="Content Placeholder 2">
            <a:extLst>
              <a:ext uri="{FF2B5EF4-FFF2-40B4-BE49-F238E27FC236}">
                <a16:creationId xmlns:a16="http://schemas.microsoft.com/office/drawing/2014/main" id="{FB6882EC-0FA4-4DD7-AEC5-AF14E9388818}"/>
              </a:ext>
            </a:extLst>
          </p:cNvPr>
          <p:cNvSpPr>
            <a:spLocks noGrp="1"/>
          </p:cNvSpPr>
          <p:nvPr>
            <p:ph idx="1"/>
          </p:nvPr>
        </p:nvSpPr>
        <p:spPr/>
        <p:txBody>
          <a:bodyPr>
            <a:noAutofit/>
          </a:bodyPr>
          <a:lstStyle/>
          <a:p>
            <a:r>
              <a:rPr lang="en-US" sz="3500" dirty="0">
                <a:effectLst/>
              </a:rPr>
              <a:t>Trust in the Lord with all your heart and do not exalt in your own wisdom. In all your ways know wisdom, that she may cut a straight path for you and your foot will not stumble…For the profits gained from wisdom are better than the treasures of gold and silver. Wisdom is more valuable than precious stones. (Proverbs 3:5,6,14)</a:t>
            </a:r>
          </a:p>
        </p:txBody>
      </p:sp>
    </p:spTree>
    <p:extLst>
      <p:ext uri="{BB962C8B-B14F-4D97-AF65-F5344CB8AC3E}">
        <p14:creationId xmlns:p14="http://schemas.microsoft.com/office/powerpoint/2010/main" val="1371278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C7845-AB36-4634-8861-70FE5E32CEF1}"/>
              </a:ext>
            </a:extLst>
          </p:cNvPr>
          <p:cNvSpPr>
            <a:spLocks noGrp="1"/>
          </p:cNvSpPr>
          <p:nvPr>
            <p:ph type="title"/>
          </p:nvPr>
        </p:nvSpPr>
        <p:spPr/>
        <p:txBody>
          <a:bodyPr/>
          <a:lstStyle/>
          <a:p>
            <a:r>
              <a:rPr lang="en-US" dirty="0"/>
              <a:t>1</a:t>
            </a:r>
            <a:r>
              <a:rPr lang="en-US" baseline="30000" dirty="0"/>
              <a:t>st</a:t>
            </a:r>
            <a:r>
              <a:rPr lang="en-US" dirty="0"/>
              <a:t> Hour Prophecy of Wednesday</a:t>
            </a:r>
          </a:p>
        </p:txBody>
      </p:sp>
      <p:sp>
        <p:nvSpPr>
          <p:cNvPr id="3" name="Content Placeholder 2">
            <a:extLst>
              <a:ext uri="{FF2B5EF4-FFF2-40B4-BE49-F238E27FC236}">
                <a16:creationId xmlns:a16="http://schemas.microsoft.com/office/drawing/2014/main" id="{FB6882EC-0FA4-4DD7-AEC5-AF14E9388818}"/>
              </a:ext>
            </a:extLst>
          </p:cNvPr>
          <p:cNvSpPr>
            <a:spLocks noGrp="1"/>
          </p:cNvSpPr>
          <p:nvPr>
            <p:ph idx="1"/>
          </p:nvPr>
        </p:nvSpPr>
        <p:spPr/>
        <p:txBody>
          <a:bodyPr>
            <a:noAutofit/>
          </a:bodyPr>
          <a:lstStyle/>
          <a:p>
            <a:r>
              <a:rPr lang="en-US" sz="4000" dirty="0">
                <a:effectLst/>
              </a:rPr>
              <a:t>“When Ephraim saw his sickness, And Judah saw his wound, Then Ephraim went to Assyria And sent to King </a:t>
            </a:r>
            <a:r>
              <a:rPr lang="en-US" sz="4000" dirty="0" err="1">
                <a:effectLst/>
              </a:rPr>
              <a:t>Jareb</a:t>
            </a:r>
            <a:r>
              <a:rPr lang="en-US" sz="4000" dirty="0">
                <a:effectLst/>
              </a:rPr>
              <a:t>; Yet he cannot cure you, Nor heal you of your wound. (Hosea 5:13)</a:t>
            </a:r>
          </a:p>
        </p:txBody>
      </p:sp>
    </p:spTree>
    <p:extLst>
      <p:ext uri="{BB962C8B-B14F-4D97-AF65-F5344CB8AC3E}">
        <p14:creationId xmlns:p14="http://schemas.microsoft.com/office/powerpoint/2010/main" val="1717613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0DFA5-38BD-45D9-8866-798F87B0E588}"/>
              </a:ext>
            </a:extLst>
          </p:cNvPr>
          <p:cNvSpPr>
            <a:spLocks noGrp="1"/>
          </p:cNvSpPr>
          <p:nvPr>
            <p:ph type="title"/>
          </p:nvPr>
        </p:nvSpPr>
        <p:spPr/>
        <p:txBody>
          <a:bodyPr/>
          <a:lstStyle/>
          <a:p>
            <a:r>
              <a:rPr lang="en-US" dirty="0"/>
              <a:t>6</a:t>
            </a:r>
            <a:r>
              <a:rPr lang="en-US" baseline="30000" dirty="0"/>
              <a:t>th</a:t>
            </a:r>
            <a:r>
              <a:rPr lang="en-US" dirty="0"/>
              <a:t> Hour of Eve of Thursday</a:t>
            </a:r>
          </a:p>
        </p:txBody>
      </p:sp>
      <p:sp>
        <p:nvSpPr>
          <p:cNvPr id="3" name="Content Placeholder 2">
            <a:extLst>
              <a:ext uri="{FF2B5EF4-FFF2-40B4-BE49-F238E27FC236}">
                <a16:creationId xmlns:a16="http://schemas.microsoft.com/office/drawing/2014/main" id="{539C07A8-EF07-4047-9327-B1B7F1CD1A40}"/>
              </a:ext>
            </a:extLst>
          </p:cNvPr>
          <p:cNvSpPr>
            <a:spLocks noGrp="1"/>
          </p:cNvSpPr>
          <p:nvPr>
            <p:ph idx="1"/>
          </p:nvPr>
        </p:nvSpPr>
        <p:spPr/>
        <p:txBody>
          <a:bodyPr>
            <a:normAutofit/>
          </a:bodyPr>
          <a:lstStyle/>
          <a:p>
            <a:r>
              <a:rPr lang="en-US" sz="4000" dirty="0">
                <a:effectLst/>
              </a:rPr>
              <a:t>42 Nevertheless even among the rulers many believed in Him, but because of the Pharisees they did not confess Him, lest they should be put out of the synagogue; 43 for </a:t>
            </a:r>
            <a:r>
              <a:rPr lang="en-US" sz="4000" u="sng" dirty="0">
                <a:effectLst/>
              </a:rPr>
              <a:t>they loved the praise of men more than the praise of God</a:t>
            </a:r>
            <a:r>
              <a:rPr lang="en-US" sz="4000" dirty="0">
                <a:effectLst/>
              </a:rPr>
              <a:t>. (John 12:42,43)</a:t>
            </a:r>
            <a:endParaRPr lang="en-US" sz="4000" dirty="0"/>
          </a:p>
        </p:txBody>
      </p:sp>
    </p:spTree>
    <p:extLst>
      <p:ext uri="{BB962C8B-B14F-4D97-AF65-F5344CB8AC3E}">
        <p14:creationId xmlns:p14="http://schemas.microsoft.com/office/powerpoint/2010/main" val="2205221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9D54DD-2DEB-4AC8-92DD-9E6380C1454F}"/>
              </a:ext>
            </a:extLst>
          </p:cNvPr>
          <p:cNvSpPr>
            <a:spLocks noGrp="1"/>
          </p:cNvSpPr>
          <p:nvPr>
            <p:ph idx="1"/>
          </p:nvPr>
        </p:nvSpPr>
        <p:spPr>
          <a:xfrm>
            <a:off x="913795" y="772357"/>
            <a:ext cx="10353762" cy="5018843"/>
          </a:xfrm>
        </p:spPr>
        <p:txBody>
          <a:bodyPr>
            <a:noAutofit/>
          </a:bodyPr>
          <a:lstStyle/>
          <a:p>
            <a:r>
              <a:rPr lang="en-US" sz="3000" dirty="0">
                <a:effectLst/>
              </a:rPr>
              <a:t>24 “Therefore whoever hears these sayings of Mine, and </a:t>
            </a:r>
            <a:r>
              <a:rPr lang="en-US" sz="3000" u="sng" dirty="0">
                <a:effectLst/>
              </a:rPr>
              <a:t>does them</a:t>
            </a:r>
            <a:r>
              <a:rPr lang="en-US" sz="3000" dirty="0">
                <a:effectLst/>
              </a:rPr>
              <a:t>, I will liken him to a wise man who </a:t>
            </a:r>
            <a:r>
              <a:rPr lang="en-US" sz="3000" u="sng" dirty="0">
                <a:effectLst/>
              </a:rPr>
              <a:t>built his house on the rock</a:t>
            </a:r>
            <a:r>
              <a:rPr lang="en-US" sz="3000" dirty="0">
                <a:effectLst/>
              </a:rPr>
              <a:t>: 25 and the rain descended, the floods came, and the winds blew and beat on that house; and it did not fall, for it was founded on the rock. 26 “But everyone who hears these sayings of Mine, and </a:t>
            </a:r>
            <a:r>
              <a:rPr lang="en-US" sz="3000" u="sng" dirty="0">
                <a:effectLst/>
              </a:rPr>
              <a:t>does not do them</a:t>
            </a:r>
            <a:r>
              <a:rPr lang="en-US" sz="3000" dirty="0">
                <a:effectLst/>
              </a:rPr>
              <a:t>, will be like a </a:t>
            </a:r>
            <a:r>
              <a:rPr lang="en-US" sz="3000" u="sng" dirty="0">
                <a:effectLst/>
              </a:rPr>
              <a:t>foolish man who built his house on the sand</a:t>
            </a:r>
            <a:r>
              <a:rPr lang="en-US" sz="3000" dirty="0">
                <a:effectLst/>
              </a:rPr>
              <a:t>: 27 and the rain descended, the floods came, and the winds blew and beat on that house; and it fell. And great was its fall.” (Matt 7:24-27)</a:t>
            </a:r>
            <a:endParaRPr lang="en-US" sz="3000" dirty="0"/>
          </a:p>
        </p:txBody>
      </p:sp>
    </p:spTree>
    <p:extLst>
      <p:ext uri="{BB962C8B-B14F-4D97-AF65-F5344CB8AC3E}">
        <p14:creationId xmlns:p14="http://schemas.microsoft.com/office/powerpoint/2010/main" val="1091298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otalTime>57</TotalTime>
  <Words>711</Words>
  <Application>Microsoft Office PowerPoint</Application>
  <PresentationFormat>Widescreen</PresentationFormat>
  <Paragraphs>20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Calisto MT</vt:lpstr>
      <vt:lpstr>Trebuchet MS</vt:lpstr>
      <vt:lpstr>Wingdings 2</vt:lpstr>
      <vt:lpstr>Slate</vt:lpstr>
      <vt:lpstr>Examining My Heart</vt:lpstr>
      <vt:lpstr>Hymn of “Avetchinon”</vt:lpstr>
      <vt:lpstr>1st Hour Prophecy of Wednesday</vt:lpstr>
      <vt:lpstr>PowerPoint Presentation</vt:lpstr>
      <vt:lpstr>PowerPoint Presentation</vt:lpstr>
      <vt:lpstr>1st Hour Prophecy of Wednesday</vt:lpstr>
      <vt:lpstr>1st Hour Prophecy of Wednesday</vt:lpstr>
      <vt:lpstr>6th Hour of Eve of Thursday</vt:lpstr>
      <vt:lpstr>PowerPoint Presentation</vt:lpstr>
      <vt:lpstr>PowerPoint Presentation</vt:lpstr>
      <vt:lpstr>PowerPoint Presentation</vt:lpstr>
      <vt:lpstr>What is Christ worth to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Bishara</dc:creator>
  <cp:lastModifiedBy>George Bishara</cp:lastModifiedBy>
  <cp:revision>11</cp:revision>
  <dcterms:created xsi:type="dcterms:W3CDTF">2019-04-24T20:24:34Z</dcterms:created>
  <dcterms:modified xsi:type="dcterms:W3CDTF">2019-04-24T21:22:17Z</dcterms:modified>
</cp:coreProperties>
</file>