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70" r:id="rId15"/>
    <p:sldId id="269"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9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6/23/2019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6/23/2019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6/23/2019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6/23/2019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egateway.com/passage/?search=acts+10&amp;version=NKJV#fen-NKJV-27262b" TargetMode="External"/><Relationship Id="rId2" Type="http://schemas.openxmlformats.org/officeDocument/2006/relationships/hyperlink" Target="https://www.biblegateway.com/passage/?search=acts+10&amp;version=NKJV#fen-NKJV-27261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acts+10&amp;version=NKJV#fen-NKJV-27263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gateway.com/passage/?search=acts+10&amp;version=NKJV#fen-NKJV-27269e" TargetMode="External"/><Relationship Id="rId2" Type="http://schemas.openxmlformats.org/officeDocument/2006/relationships/hyperlink" Target="https://www.biblegateway.com/passage/?search=acts+10&amp;version=NKJV#fen-NKJV-27266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blegateway.com/passage/?search=acts+10&amp;version=NKJV#fen-NKJV-27277g" TargetMode="External"/><Relationship Id="rId2" Type="http://schemas.openxmlformats.org/officeDocument/2006/relationships/hyperlink" Target="https://www.biblegateway.com/passage/?search=acts+10&amp;version=NKJV#fen-NKJV-27275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biblegateway.com/passage/?search=acts+10&amp;version=NKJV#fen-NKJV-27281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353312"/>
            <a:ext cx="9966960" cy="3035808"/>
          </a:xfrm>
        </p:spPr>
        <p:txBody>
          <a:bodyPr/>
          <a:lstStyle/>
          <a:p>
            <a:r>
              <a:rPr lang="en-US" dirty="0" smtClean="0"/>
              <a:t/>
            </a:r>
            <a:br>
              <a:rPr lang="en-US" dirty="0" smtClean="0"/>
            </a:br>
            <a:r>
              <a:rPr lang="en-US" dirty="0" smtClean="0"/>
              <a:t>20/20 vision </a:t>
            </a:r>
            <a:br>
              <a:rPr lang="en-US" dirty="0" smtClean="0"/>
            </a:br>
            <a:endParaRPr lang="en-US" dirty="0"/>
          </a:p>
        </p:txBody>
      </p:sp>
      <p:sp>
        <p:nvSpPr>
          <p:cNvPr id="3" name="Subtitle 2"/>
          <p:cNvSpPr>
            <a:spLocks noGrp="1"/>
          </p:cNvSpPr>
          <p:nvPr>
            <p:ph type="subTitle" idx="1"/>
          </p:nvPr>
        </p:nvSpPr>
        <p:spPr/>
        <p:txBody>
          <a:bodyPr/>
          <a:lstStyle/>
          <a:p>
            <a:r>
              <a:rPr lang="en-US" dirty="0"/>
              <a:t>Discover God’s </a:t>
            </a:r>
            <a:r>
              <a:rPr lang="en-US" dirty="0" smtClean="0"/>
              <a:t>Vision </a:t>
            </a:r>
            <a:r>
              <a:rPr lang="en-US" dirty="0"/>
              <a:t>for Your life</a:t>
            </a:r>
          </a:p>
        </p:txBody>
      </p:sp>
      <p:pic>
        <p:nvPicPr>
          <p:cNvPr id="4" name="Picture 3"/>
          <p:cNvPicPr>
            <a:picLocks noChangeAspect="1"/>
          </p:cNvPicPr>
          <p:nvPr/>
        </p:nvPicPr>
        <p:blipFill>
          <a:blip r:embed="rId2"/>
          <a:stretch>
            <a:fillRect/>
          </a:stretch>
        </p:blipFill>
        <p:spPr>
          <a:xfrm>
            <a:off x="7852410" y="1522293"/>
            <a:ext cx="2638425" cy="2626798"/>
          </a:xfrm>
          <a:prstGeom prst="rect">
            <a:avLst/>
          </a:prstGeom>
        </p:spPr>
      </p:pic>
    </p:spTree>
    <p:extLst>
      <p:ext uri="{BB962C8B-B14F-4D97-AF65-F5344CB8AC3E}">
        <p14:creationId xmlns:p14="http://schemas.microsoft.com/office/powerpoint/2010/main" val="187416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i="1" dirty="0"/>
              <a:t>There was a certain man in Caesarea called Cornelius, a centurion of what was called the Italian </a:t>
            </a:r>
            <a:r>
              <a:rPr lang="en-US" sz="2800" i="1" baseline="30000" dirty="0"/>
              <a:t>[</a:t>
            </a:r>
            <a:r>
              <a:rPr lang="en-US" sz="2800" i="1" u="sng" baseline="30000" dirty="0">
                <a:hlinkClick r:id="rId2" tooltip="See footnote a"/>
              </a:rPr>
              <a:t>a</a:t>
            </a:r>
            <a:r>
              <a:rPr lang="en-US" sz="2800" i="1" baseline="30000" dirty="0"/>
              <a:t>]</a:t>
            </a:r>
            <a:r>
              <a:rPr lang="en-US" sz="2800" i="1" dirty="0"/>
              <a:t>Regiment, </a:t>
            </a:r>
            <a:r>
              <a:rPr lang="en-US" sz="2800" b="1" i="1" baseline="30000" dirty="0"/>
              <a:t>2 </a:t>
            </a:r>
            <a:r>
              <a:rPr lang="en-US" sz="2800" i="1" dirty="0"/>
              <a:t>a devout man and one who feared God with all his household, who gave </a:t>
            </a:r>
            <a:r>
              <a:rPr lang="en-US" sz="2800" i="1" baseline="30000" dirty="0"/>
              <a:t>[</a:t>
            </a:r>
            <a:r>
              <a:rPr lang="en-US" sz="2800" i="1" u="sng" baseline="30000" dirty="0">
                <a:hlinkClick r:id="rId3" tooltip="See footnote b"/>
              </a:rPr>
              <a:t>b</a:t>
            </a:r>
            <a:r>
              <a:rPr lang="en-US" sz="2800" i="1" baseline="30000" dirty="0"/>
              <a:t>]</a:t>
            </a:r>
            <a:r>
              <a:rPr lang="en-US" sz="2800" i="1" dirty="0"/>
              <a:t>alms generously to the people, and prayed to God always. </a:t>
            </a:r>
            <a:r>
              <a:rPr lang="en-US" sz="2800" b="1" i="1" baseline="30000" dirty="0"/>
              <a:t>3 </a:t>
            </a:r>
            <a:r>
              <a:rPr lang="en-US" sz="2800" i="1" dirty="0"/>
              <a:t>About </a:t>
            </a:r>
            <a:r>
              <a:rPr lang="en-US" sz="2800" i="1" baseline="30000" dirty="0"/>
              <a:t>[</a:t>
            </a:r>
            <a:r>
              <a:rPr lang="en-US" sz="2800" i="1" u="sng" baseline="30000" dirty="0">
                <a:hlinkClick r:id="rId4" tooltip="See footnote c"/>
              </a:rPr>
              <a:t>c</a:t>
            </a:r>
            <a:r>
              <a:rPr lang="en-US" sz="2800" i="1" baseline="30000" dirty="0"/>
              <a:t>]</a:t>
            </a:r>
            <a:r>
              <a:rPr lang="en-US" sz="2800" i="1" dirty="0"/>
              <a:t>the ninth hour of the day he saw clearly in a vision an angel of God coming in and saying to him, “Cornelius!”</a:t>
            </a:r>
            <a:endParaRPr lang="en-US" sz="2800" dirty="0"/>
          </a:p>
          <a:p>
            <a:r>
              <a:rPr lang="en-US" sz="2800" b="1" i="1" baseline="30000" dirty="0"/>
              <a:t>4 </a:t>
            </a:r>
            <a:r>
              <a:rPr lang="en-US" sz="2800" i="1" dirty="0"/>
              <a:t>And when he observed him, he was afraid, and said, “What is it, lord?”</a:t>
            </a:r>
            <a:endParaRPr lang="en-US" sz="2800" dirty="0"/>
          </a:p>
          <a:p>
            <a:endParaRPr lang="en-US" dirty="0"/>
          </a:p>
        </p:txBody>
      </p:sp>
    </p:spTree>
    <p:extLst>
      <p:ext uri="{BB962C8B-B14F-4D97-AF65-F5344CB8AC3E}">
        <p14:creationId xmlns:p14="http://schemas.microsoft.com/office/powerpoint/2010/main" val="226697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937260"/>
            <a:ext cx="10058400" cy="5497830"/>
          </a:xfrm>
        </p:spPr>
        <p:txBody>
          <a:bodyPr>
            <a:normAutofit fontScale="92500" lnSpcReduction="20000"/>
          </a:bodyPr>
          <a:lstStyle/>
          <a:p>
            <a:pPr marL="0" indent="0">
              <a:buNone/>
            </a:pPr>
            <a:r>
              <a:rPr lang="en-US" sz="2800" i="1" dirty="0"/>
              <a:t>So he said to him, “Your prayers and your alms have come up for a memorial before God. </a:t>
            </a:r>
            <a:r>
              <a:rPr lang="en-US" sz="2800" b="1" i="1" baseline="30000" dirty="0"/>
              <a:t>5 </a:t>
            </a:r>
            <a:r>
              <a:rPr lang="en-US" sz="2800" i="1" dirty="0"/>
              <a:t>Now send men to Joppa, and send for Simon whose surname is Peter. </a:t>
            </a:r>
            <a:r>
              <a:rPr lang="en-US" sz="2800" b="1" i="1" baseline="30000" dirty="0"/>
              <a:t>6 </a:t>
            </a:r>
            <a:r>
              <a:rPr lang="en-US" sz="2800" i="1" dirty="0"/>
              <a:t>He is lodging with Simon, a tanner, whose house is by the sea. He</a:t>
            </a:r>
            <a:r>
              <a:rPr lang="en-US" sz="2800" i="1" baseline="30000" dirty="0"/>
              <a:t>[</a:t>
            </a:r>
            <a:r>
              <a:rPr lang="en-US" sz="2800" i="1" u="sng" baseline="30000" dirty="0">
                <a:hlinkClick r:id="rId2" tooltip="See footnote d"/>
              </a:rPr>
              <a:t>d</a:t>
            </a:r>
            <a:r>
              <a:rPr lang="en-US" sz="2800" i="1" baseline="30000" dirty="0"/>
              <a:t>]</a:t>
            </a:r>
            <a:r>
              <a:rPr lang="en-US" sz="2800" i="1" dirty="0"/>
              <a:t> will tell you what you must do.” </a:t>
            </a:r>
            <a:r>
              <a:rPr lang="en-US" sz="2800" b="1" i="1" baseline="30000" dirty="0"/>
              <a:t>7 </a:t>
            </a:r>
            <a:r>
              <a:rPr lang="en-US" sz="2800" i="1" dirty="0"/>
              <a:t>And when the angel who spoke to him had departed, Cornelius called two of his household servants and a devout soldier from among those who waited on him continually. </a:t>
            </a:r>
            <a:r>
              <a:rPr lang="en-US" sz="2800" b="1" i="1" baseline="30000" dirty="0"/>
              <a:t>8 </a:t>
            </a:r>
            <a:r>
              <a:rPr lang="en-US" sz="2800" i="1" dirty="0"/>
              <a:t>So when he had explained all these things to them, he sent them to Joppa</a:t>
            </a:r>
            <a:r>
              <a:rPr lang="en-US" sz="2800" i="1" dirty="0" smtClean="0"/>
              <a:t>.</a:t>
            </a:r>
          </a:p>
          <a:p>
            <a:pPr marL="0" indent="0">
              <a:buNone/>
            </a:pPr>
            <a:r>
              <a:rPr lang="en-US" sz="2800" i="1" dirty="0"/>
              <a:t>The next day, as they went on their journey and drew near the city, Peter went up on the housetop to pray, about </a:t>
            </a:r>
            <a:r>
              <a:rPr lang="en-US" sz="2800" i="1" baseline="30000" dirty="0"/>
              <a:t>[</a:t>
            </a:r>
            <a:r>
              <a:rPr lang="en-US" sz="2800" i="1" u="sng" baseline="30000" dirty="0">
                <a:hlinkClick r:id="rId3" tooltip="See footnote e"/>
              </a:rPr>
              <a:t>e</a:t>
            </a:r>
            <a:r>
              <a:rPr lang="en-US" sz="2800" i="1" baseline="30000" dirty="0"/>
              <a:t>]</a:t>
            </a:r>
            <a:r>
              <a:rPr lang="en-US" sz="2800" i="1" dirty="0"/>
              <a:t>the sixth hour. </a:t>
            </a:r>
            <a:r>
              <a:rPr lang="en-US" sz="2800" b="1" i="1" baseline="30000" dirty="0"/>
              <a:t>10 </a:t>
            </a:r>
            <a:r>
              <a:rPr lang="en-US" sz="2800" i="1" dirty="0"/>
              <a:t>Then he became very hungry and wanted to eat; but while they made ready, he fell into a trance </a:t>
            </a:r>
            <a:r>
              <a:rPr lang="en-US" sz="2800" b="1" i="1" baseline="30000" dirty="0"/>
              <a:t>11 </a:t>
            </a:r>
            <a:r>
              <a:rPr lang="en-US" sz="2800" i="1" dirty="0"/>
              <a:t>and saw heaven opened and an object like a great sheet bound at the four corners, descending to him and let down to the earth. </a:t>
            </a:r>
            <a:r>
              <a:rPr lang="en-US" sz="2800" b="1" i="1" baseline="30000" dirty="0"/>
              <a:t>12 </a:t>
            </a:r>
            <a:r>
              <a:rPr lang="en-US" sz="2800" i="1" dirty="0"/>
              <a:t>In it were all kinds of four-footed animals of the earth, wild beasts, creeping things, and birds of the air. </a:t>
            </a:r>
            <a:r>
              <a:rPr lang="en-US" sz="2800" b="1" i="1" baseline="30000" dirty="0"/>
              <a:t>13 </a:t>
            </a:r>
            <a:r>
              <a:rPr lang="en-US" sz="2800" i="1" dirty="0"/>
              <a:t>And a voice came to him, “Rise, Peter; kill and eat.”</a:t>
            </a:r>
            <a:endParaRPr lang="en-US" sz="2800" dirty="0"/>
          </a:p>
          <a:p>
            <a:endParaRPr lang="en-US" dirty="0"/>
          </a:p>
          <a:p>
            <a:endParaRPr lang="en-US" dirty="0"/>
          </a:p>
        </p:txBody>
      </p:sp>
    </p:spTree>
    <p:extLst>
      <p:ext uri="{BB962C8B-B14F-4D97-AF65-F5344CB8AC3E}">
        <p14:creationId xmlns:p14="http://schemas.microsoft.com/office/powerpoint/2010/main" val="2087467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982980"/>
            <a:ext cx="10058400" cy="5189220"/>
          </a:xfrm>
        </p:spPr>
        <p:txBody>
          <a:bodyPr/>
          <a:lstStyle/>
          <a:p>
            <a:pPr marL="0" indent="0">
              <a:buNone/>
            </a:pPr>
            <a:r>
              <a:rPr lang="en-US" sz="2800" b="1" i="1" baseline="30000" dirty="0"/>
              <a:t>14 </a:t>
            </a:r>
            <a:r>
              <a:rPr lang="en-US" sz="2800" i="1" dirty="0"/>
              <a:t>But Peter said, “Not so, Lord! For I have never eaten anything common or unclean.”</a:t>
            </a:r>
            <a:endParaRPr lang="en-US" sz="2800" dirty="0"/>
          </a:p>
          <a:p>
            <a:pPr marL="0" indent="0">
              <a:buNone/>
            </a:pPr>
            <a:r>
              <a:rPr lang="en-US" sz="2800" b="1" i="1" baseline="30000" dirty="0"/>
              <a:t>15 </a:t>
            </a:r>
            <a:r>
              <a:rPr lang="en-US" sz="2800" i="1" dirty="0"/>
              <a:t>And a voice spoke to him again the second time, “What God has</a:t>
            </a:r>
            <a:r>
              <a:rPr lang="en-US" sz="2800" i="1" baseline="30000" dirty="0"/>
              <a:t>[</a:t>
            </a:r>
            <a:r>
              <a:rPr lang="en-US" sz="2800" i="1" u="sng" baseline="30000" dirty="0">
                <a:hlinkClick r:id="rId2" tooltip="See footnote f"/>
              </a:rPr>
              <a:t>f</a:t>
            </a:r>
            <a:r>
              <a:rPr lang="en-US" sz="2800" i="1" baseline="30000" dirty="0"/>
              <a:t>]</a:t>
            </a:r>
            <a:r>
              <a:rPr lang="en-US" sz="2800" i="1" dirty="0"/>
              <a:t>cleansed you must not call common.” </a:t>
            </a:r>
            <a:r>
              <a:rPr lang="en-US" sz="2800" b="1" i="1" baseline="30000" dirty="0"/>
              <a:t>16 </a:t>
            </a:r>
            <a:r>
              <a:rPr lang="en-US" sz="2800" i="1" dirty="0"/>
              <a:t>This was done three times. And the object was taken up into heaven again.</a:t>
            </a:r>
            <a:endParaRPr lang="en-US" sz="2800" dirty="0"/>
          </a:p>
          <a:p>
            <a:pPr marL="0" indent="0">
              <a:buNone/>
            </a:pPr>
            <a:r>
              <a:rPr lang="en-US" sz="2800" i="1" dirty="0" smtClean="0"/>
              <a:t>Now </a:t>
            </a:r>
            <a:r>
              <a:rPr lang="en-US" sz="2800" i="1" dirty="0"/>
              <a:t>while Peter </a:t>
            </a:r>
            <a:r>
              <a:rPr lang="en-US" sz="2800" i="1" baseline="30000" dirty="0"/>
              <a:t>[</a:t>
            </a:r>
            <a:r>
              <a:rPr lang="en-US" sz="2800" i="1" u="sng" baseline="30000" dirty="0">
                <a:hlinkClick r:id="rId3" tooltip="See footnote g"/>
              </a:rPr>
              <a:t>g</a:t>
            </a:r>
            <a:r>
              <a:rPr lang="en-US" sz="2800" i="1" baseline="30000" dirty="0"/>
              <a:t>]</a:t>
            </a:r>
            <a:r>
              <a:rPr lang="en-US" sz="2800" i="1" dirty="0"/>
              <a:t>wondered within himself what this vision which he had seen meant, behold, the men who had been sent from Cornelius had made inquiry for Simon’s house, and stood before the gate. </a:t>
            </a:r>
            <a:r>
              <a:rPr lang="en-US" sz="2800" b="1" i="1" baseline="30000" dirty="0"/>
              <a:t>18 </a:t>
            </a:r>
            <a:r>
              <a:rPr lang="en-US" sz="2800" i="1" dirty="0"/>
              <a:t>And they called and asked whether Simon, whose surname was Peter, was lodging there.</a:t>
            </a:r>
            <a:endParaRPr lang="en-US" sz="2800" dirty="0"/>
          </a:p>
          <a:p>
            <a:endParaRPr lang="en-US" dirty="0"/>
          </a:p>
        </p:txBody>
      </p:sp>
    </p:spTree>
    <p:extLst>
      <p:ext uri="{BB962C8B-B14F-4D97-AF65-F5344CB8AC3E}">
        <p14:creationId xmlns:p14="http://schemas.microsoft.com/office/powerpoint/2010/main" val="356808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i="1" baseline="30000" dirty="0"/>
              <a:t>19 </a:t>
            </a:r>
            <a:r>
              <a:rPr lang="en-US" i="1" dirty="0"/>
              <a:t>While Peter thought about the vision, the Spirit said to him, “Behold, three men are seeking you. </a:t>
            </a:r>
            <a:r>
              <a:rPr lang="en-US" b="1" i="1" baseline="30000" dirty="0"/>
              <a:t>20 </a:t>
            </a:r>
            <a:r>
              <a:rPr lang="en-US" i="1" dirty="0"/>
              <a:t>Arise therefore, go down and go with them, doubting nothing; for I have sent them.”</a:t>
            </a:r>
            <a:endParaRPr lang="en-US" dirty="0"/>
          </a:p>
          <a:p>
            <a:pPr marL="0" indent="0">
              <a:buNone/>
            </a:pPr>
            <a:r>
              <a:rPr lang="en-US" b="1" i="1" baseline="30000" dirty="0"/>
              <a:t>21 </a:t>
            </a:r>
            <a:r>
              <a:rPr lang="en-US" i="1" dirty="0"/>
              <a:t>Then Peter went down to the men </a:t>
            </a:r>
            <a:r>
              <a:rPr lang="en-US" i="1" baseline="30000" dirty="0"/>
              <a:t>[</a:t>
            </a:r>
            <a:r>
              <a:rPr lang="en-US" i="1" u="sng" baseline="30000" dirty="0">
                <a:hlinkClick r:id="rId2" tooltip="See footnote h"/>
              </a:rPr>
              <a:t>h</a:t>
            </a:r>
            <a:r>
              <a:rPr lang="en-US" i="1" baseline="30000" dirty="0"/>
              <a:t>]</a:t>
            </a:r>
            <a:r>
              <a:rPr lang="en-US" i="1" dirty="0"/>
              <a:t>who had been sent to him from Cornelius, and said, “Yes, I am he whom you seek. For what reason have you come?”</a:t>
            </a:r>
            <a:endParaRPr lang="en-US" dirty="0"/>
          </a:p>
          <a:p>
            <a:pPr marL="0" indent="0">
              <a:buNone/>
            </a:pPr>
            <a:r>
              <a:rPr lang="en-US" b="1" i="1" baseline="30000" dirty="0"/>
              <a:t>22 </a:t>
            </a:r>
            <a:r>
              <a:rPr lang="en-US" i="1" dirty="0"/>
              <a:t>And they said, “Cornelius the centurion, a just man, one who fears God and has a good reputation among all the nation of the Jews, was divinely instructed by a holy angel to summon you to his house, and to hear words from you.” </a:t>
            </a:r>
            <a:r>
              <a:rPr lang="en-US" b="1" i="1" baseline="30000" dirty="0"/>
              <a:t>23 </a:t>
            </a:r>
            <a:r>
              <a:rPr lang="en-US" i="1" dirty="0"/>
              <a:t>Then he invited them in and lodged them.</a:t>
            </a:r>
            <a:endParaRPr lang="en-US" dirty="0"/>
          </a:p>
          <a:p>
            <a:pPr marL="0" indent="0">
              <a:buNone/>
            </a:pPr>
            <a:r>
              <a:rPr lang="en-US" i="1" dirty="0"/>
              <a:t>On the next day Peter went away with them, and some brethren from Joppa accompanied him.</a:t>
            </a:r>
            <a:endParaRPr lang="en-US" dirty="0"/>
          </a:p>
          <a:p>
            <a:endParaRPr lang="en-US" dirty="0"/>
          </a:p>
        </p:txBody>
      </p:sp>
    </p:spTree>
    <p:extLst>
      <p:ext uri="{BB962C8B-B14F-4D97-AF65-F5344CB8AC3E}">
        <p14:creationId xmlns:p14="http://schemas.microsoft.com/office/powerpoint/2010/main" val="718503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vision opens unknown territory</a:t>
            </a:r>
            <a:endParaRPr lang="en-US" dirty="0"/>
          </a:p>
        </p:txBody>
      </p:sp>
      <p:pic>
        <p:nvPicPr>
          <p:cNvPr id="3078" name="Picture 6"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3525" y="2120900"/>
            <a:ext cx="4051300"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10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074420"/>
            <a:ext cx="10058400" cy="5097780"/>
          </a:xfrm>
        </p:spPr>
        <p:txBody>
          <a:bodyPr/>
          <a:lstStyle/>
          <a:p>
            <a:pPr algn="ctr"/>
            <a:r>
              <a:rPr lang="en-US" sz="2800" dirty="0"/>
              <a:t>God’s call for your life is a </a:t>
            </a:r>
            <a:r>
              <a:rPr lang="en-US" sz="2800" b="1" u="sng" dirty="0"/>
              <a:t>burden</a:t>
            </a:r>
            <a:r>
              <a:rPr lang="en-US" sz="2800" dirty="0"/>
              <a:t>- it is His burden! </a:t>
            </a:r>
            <a:endParaRPr lang="en-US" sz="2800" dirty="0" smtClean="0"/>
          </a:p>
          <a:p>
            <a:pPr algn="ctr"/>
            <a:r>
              <a:rPr lang="en-US" sz="2800" dirty="0" smtClean="0"/>
              <a:t>And </a:t>
            </a:r>
            <a:r>
              <a:rPr lang="en-US" sz="2800" dirty="0"/>
              <a:t>He is inviting you to share in that burden</a:t>
            </a:r>
          </a:p>
          <a:p>
            <a:endParaRPr lang="en-US" dirty="0"/>
          </a:p>
        </p:txBody>
      </p:sp>
      <p:pic>
        <p:nvPicPr>
          <p:cNvPr id="2050" name="Picture 2" descr="Image result for &quot;burden of the lord&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2251710"/>
            <a:ext cx="4985252" cy="4126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01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553212"/>
            <a:ext cx="10058400" cy="1609344"/>
          </a:xfrm>
        </p:spPr>
        <p:txBody>
          <a:bodyPr>
            <a:normAutofit/>
          </a:bodyPr>
          <a:lstStyle/>
          <a:p>
            <a:r>
              <a:rPr lang="en-US" dirty="0"/>
              <a:t>We Receive God’s vision</a:t>
            </a:r>
          </a:p>
        </p:txBody>
      </p:sp>
      <p:sp>
        <p:nvSpPr>
          <p:cNvPr id="3" name="Content Placeholder 2"/>
          <p:cNvSpPr>
            <a:spLocks noGrp="1"/>
          </p:cNvSpPr>
          <p:nvPr>
            <p:ph idx="1"/>
          </p:nvPr>
        </p:nvSpPr>
        <p:spPr/>
        <p:txBody>
          <a:bodyPr>
            <a:normAutofit/>
          </a:bodyPr>
          <a:lstStyle/>
          <a:p>
            <a:pPr algn="ctr"/>
            <a:r>
              <a:rPr lang="en-US" sz="3200" dirty="0" smtClean="0"/>
              <a:t>by </a:t>
            </a:r>
            <a:r>
              <a:rPr lang="en-US" sz="3200" dirty="0"/>
              <a:t>entering his presence consistently and seeing </a:t>
            </a:r>
            <a:r>
              <a:rPr lang="en-US" sz="3200" dirty="0" smtClean="0"/>
              <a:t>where </a:t>
            </a:r>
            <a:r>
              <a:rPr lang="en-US" sz="3200" b="1" u="sng" dirty="0"/>
              <a:t>God is working</a:t>
            </a:r>
          </a:p>
        </p:txBody>
      </p:sp>
    </p:spTree>
    <p:extLst>
      <p:ext uri="{BB962C8B-B14F-4D97-AF65-F5344CB8AC3E}">
        <p14:creationId xmlns:p14="http://schemas.microsoft.com/office/powerpoint/2010/main" val="2299805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 </a:t>
            </a:r>
            <a:br>
              <a:rPr lang="en-US" b="1" i="1" dirty="0"/>
            </a:br>
            <a:r>
              <a:rPr lang="en-US" b="1" i="1" dirty="0" smtClean="0"/>
              <a:t>Proverbs </a:t>
            </a:r>
            <a:r>
              <a:rPr lang="en-US" b="1" i="1" dirty="0"/>
              <a:t>29:18</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4800" b="1" i="1" dirty="0"/>
              <a:t>Where there is no </a:t>
            </a:r>
            <a:r>
              <a:rPr lang="en-US" sz="4800" b="1" i="1" u="sng" dirty="0"/>
              <a:t>vision</a:t>
            </a:r>
            <a:r>
              <a:rPr lang="en-US" sz="4800" b="1" i="1" dirty="0"/>
              <a:t>, the people are </a:t>
            </a:r>
            <a:r>
              <a:rPr lang="en-US" sz="4800" b="1" i="1" u="sng" dirty="0"/>
              <a:t>unrestrained</a:t>
            </a:r>
            <a:r>
              <a:rPr lang="en-US" sz="4800" b="1" i="1" dirty="0"/>
              <a:t>, but happy is he who keeps the </a:t>
            </a:r>
            <a:r>
              <a:rPr lang="en-US" sz="4800" b="1" i="1" dirty="0" smtClean="0"/>
              <a:t>law</a:t>
            </a:r>
            <a:endParaRPr lang="en-US" sz="4800" dirty="0"/>
          </a:p>
        </p:txBody>
      </p:sp>
    </p:spTree>
    <p:extLst>
      <p:ext uri="{BB962C8B-B14F-4D97-AF65-F5344CB8AC3E}">
        <p14:creationId xmlns:p14="http://schemas.microsoft.com/office/powerpoint/2010/main" val="163633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Ecclesiastes 2:11</a:t>
            </a:r>
          </a:p>
        </p:txBody>
      </p:sp>
      <p:sp>
        <p:nvSpPr>
          <p:cNvPr id="3" name="Content Placeholder 2"/>
          <p:cNvSpPr>
            <a:spLocks noGrp="1"/>
          </p:cNvSpPr>
          <p:nvPr>
            <p:ph idx="1"/>
          </p:nvPr>
        </p:nvSpPr>
        <p:spPr/>
        <p:txBody>
          <a:bodyPr/>
          <a:lstStyle/>
          <a:p>
            <a:r>
              <a:rPr lang="en-US" sz="3600" b="1" i="1" dirty="0" smtClean="0"/>
              <a:t>“Yet </a:t>
            </a:r>
            <a:r>
              <a:rPr lang="en-US" sz="3600" b="1" i="1" dirty="0"/>
              <a:t>when I surveyed all that my hands had done and what I had toiled to achieve, everything was meaningless, a chasing after the wind; nothing was gained under the sun.”</a:t>
            </a:r>
            <a:endParaRPr lang="en-US" sz="3600" dirty="0"/>
          </a:p>
          <a:p>
            <a:endParaRPr lang="en-US" dirty="0"/>
          </a:p>
        </p:txBody>
      </p:sp>
    </p:spTree>
    <p:extLst>
      <p:ext uri="{BB962C8B-B14F-4D97-AF65-F5344CB8AC3E}">
        <p14:creationId xmlns:p14="http://schemas.microsoft.com/office/powerpoint/2010/main" val="254212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3600" b="1" i="1" dirty="0"/>
              <a:t>A</a:t>
            </a:r>
            <a:r>
              <a:rPr lang="en-US" sz="3600" b="1" i="1" dirty="0" smtClean="0"/>
              <a:t>ny </a:t>
            </a:r>
            <a:r>
              <a:rPr lang="en-US" sz="3600" b="1" i="1" dirty="0"/>
              <a:t>personal vision apart from God’s will for our lives is </a:t>
            </a:r>
            <a:r>
              <a:rPr lang="en-US" sz="3600" b="1" i="1" u="sng" dirty="0"/>
              <a:t>incomplete</a:t>
            </a:r>
            <a:r>
              <a:rPr lang="en-US" sz="3600" b="1" i="1" dirty="0"/>
              <a:t>.</a:t>
            </a:r>
            <a:r>
              <a:rPr lang="en-US" sz="3600" dirty="0"/>
              <a:t>  </a:t>
            </a:r>
          </a:p>
          <a:p>
            <a:endParaRPr lang="en-US" dirty="0"/>
          </a:p>
        </p:txBody>
      </p:sp>
    </p:spTree>
    <p:extLst>
      <p:ext uri="{BB962C8B-B14F-4D97-AF65-F5344CB8AC3E}">
        <p14:creationId xmlns:p14="http://schemas.microsoft.com/office/powerpoint/2010/main" val="1276996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There is no story</a:t>
            </a:r>
            <a:endParaRPr lang="en-US" dirty="0"/>
          </a:p>
        </p:txBody>
      </p:sp>
      <p:pic>
        <p:nvPicPr>
          <p:cNvPr id="4" name="Content Placeholder 3"/>
          <p:cNvPicPr>
            <a:picLocks noGrp="1" noChangeAspect="1"/>
          </p:cNvPicPr>
          <p:nvPr>
            <p:ph idx="1"/>
          </p:nvPr>
        </p:nvPicPr>
        <p:blipFill>
          <a:blip r:embed="rId2"/>
          <a:stretch>
            <a:fillRect/>
          </a:stretch>
        </p:blipFill>
        <p:spPr>
          <a:xfrm>
            <a:off x="4744270" y="2120900"/>
            <a:ext cx="2709809" cy="4051300"/>
          </a:xfrm>
          <a:prstGeom prst="rect">
            <a:avLst/>
          </a:prstGeom>
        </p:spPr>
      </p:pic>
    </p:spTree>
    <p:extLst>
      <p:ext uri="{BB962C8B-B14F-4D97-AF65-F5344CB8AC3E}">
        <p14:creationId xmlns:p14="http://schemas.microsoft.com/office/powerpoint/2010/main" val="4032126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Make up You own story</a:t>
            </a:r>
            <a:endParaRPr lang="en-US" dirty="0"/>
          </a:p>
        </p:txBody>
      </p:sp>
      <p:pic>
        <p:nvPicPr>
          <p:cNvPr id="4" name="Content Placeholder 3"/>
          <p:cNvPicPr>
            <a:picLocks noGrp="1" noChangeAspect="1"/>
          </p:cNvPicPr>
          <p:nvPr>
            <p:ph idx="1"/>
          </p:nvPr>
        </p:nvPicPr>
        <p:blipFill>
          <a:blip r:embed="rId2"/>
          <a:stretch>
            <a:fillRect/>
          </a:stretch>
        </p:blipFill>
        <p:spPr>
          <a:xfrm>
            <a:off x="3920490" y="2120900"/>
            <a:ext cx="4869179" cy="4051300"/>
          </a:xfrm>
          <a:prstGeom prst="rect">
            <a:avLst/>
          </a:prstGeom>
        </p:spPr>
      </p:pic>
    </p:spTree>
    <p:extLst>
      <p:ext uri="{BB962C8B-B14F-4D97-AF65-F5344CB8AC3E}">
        <p14:creationId xmlns:p14="http://schemas.microsoft.com/office/powerpoint/2010/main" val="177810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2 Timothy 4:3-4</a:t>
            </a:r>
            <a:endParaRPr lang="en-US" dirty="0"/>
          </a:p>
        </p:txBody>
      </p:sp>
      <p:sp>
        <p:nvSpPr>
          <p:cNvPr id="3" name="Content Placeholder 2"/>
          <p:cNvSpPr>
            <a:spLocks noGrp="1"/>
          </p:cNvSpPr>
          <p:nvPr>
            <p:ph idx="1"/>
          </p:nvPr>
        </p:nvSpPr>
        <p:spPr/>
        <p:txBody>
          <a:bodyPr/>
          <a:lstStyle/>
          <a:p>
            <a:r>
              <a:rPr lang="en-US" sz="3600" b="1" dirty="0" smtClean="0"/>
              <a:t>“</a:t>
            </a:r>
            <a:r>
              <a:rPr lang="en-US" sz="3600" dirty="0"/>
              <a:t>For the time will come when they will not endure sound doctrine, but according to their own desires, because they have itching ears, they will heap up for themselves teachers; </a:t>
            </a:r>
            <a:r>
              <a:rPr lang="en-US" sz="3600" b="1" baseline="30000" dirty="0"/>
              <a:t>4 </a:t>
            </a:r>
            <a:r>
              <a:rPr lang="en-US" sz="3600" dirty="0"/>
              <a:t>and they will turn their ears away from the truth, and be turned aside to fables.”</a:t>
            </a:r>
          </a:p>
          <a:p>
            <a:endParaRPr lang="en-US" dirty="0"/>
          </a:p>
        </p:txBody>
      </p:sp>
    </p:spTree>
    <p:extLst>
      <p:ext uri="{BB962C8B-B14F-4D97-AF65-F5344CB8AC3E}">
        <p14:creationId xmlns:p14="http://schemas.microsoft.com/office/powerpoint/2010/main" val="219482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Become part of God’s story</a:t>
            </a:r>
            <a:endParaRPr lang="en-US" dirty="0"/>
          </a:p>
        </p:txBody>
      </p:sp>
      <p:pic>
        <p:nvPicPr>
          <p:cNvPr id="4" name="Content Placeholder 3"/>
          <p:cNvPicPr>
            <a:picLocks noGrp="1" noChangeAspect="1"/>
          </p:cNvPicPr>
          <p:nvPr>
            <p:ph idx="1"/>
          </p:nvPr>
        </p:nvPicPr>
        <p:blipFill>
          <a:blip r:embed="rId2"/>
          <a:stretch>
            <a:fillRect/>
          </a:stretch>
        </p:blipFill>
        <p:spPr>
          <a:xfrm>
            <a:off x="3767454" y="2548731"/>
            <a:ext cx="4290695" cy="3218021"/>
          </a:xfrm>
          <a:prstGeom prst="rect">
            <a:avLst/>
          </a:prstGeom>
        </p:spPr>
      </p:pic>
    </p:spTree>
    <p:extLst>
      <p:ext uri="{BB962C8B-B14F-4D97-AF65-F5344CB8AC3E}">
        <p14:creationId xmlns:p14="http://schemas.microsoft.com/office/powerpoint/2010/main" val="249889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What </a:t>
            </a:r>
            <a:r>
              <a:rPr lang="en-US" b="1" dirty="0"/>
              <a:t>is God’s Vision </a:t>
            </a:r>
            <a:r>
              <a:rPr lang="en-US" b="1" dirty="0" smtClean="0"/>
              <a:t/>
            </a:r>
            <a:br>
              <a:rPr lang="en-US" b="1" dirty="0" smtClean="0"/>
            </a:br>
            <a:r>
              <a:rPr lang="en-US" b="1" dirty="0" smtClean="0"/>
              <a:t>for </a:t>
            </a:r>
            <a:r>
              <a:rPr lang="en-US" b="1" dirty="0"/>
              <a:t>Our Lives?</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p>
          <a:p>
            <a:r>
              <a:rPr lang="en-US" sz="3600" dirty="0" smtClean="0"/>
              <a:t>Knowing </a:t>
            </a:r>
            <a:r>
              <a:rPr lang="en-US" sz="3600" dirty="0"/>
              <a:t>Jesus’ vision for His people means that we respond with a </a:t>
            </a:r>
            <a:r>
              <a:rPr lang="en-US" sz="3600" b="1" u="sng" dirty="0"/>
              <a:t>personal </a:t>
            </a:r>
            <a:r>
              <a:rPr lang="en-US" sz="3600" dirty="0"/>
              <a:t>vision for our </a:t>
            </a:r>
            <a:r>
              <a:rPr lang="en-US" sz="3600" dirty="0" smtClean="0"/>
              <a:t>lives that </a:t>
            </a:r>
            <a:r>
              <a:rPr lang="en-US" sz="3600" dirty="0"/>
              <a:t>is </a:t>
            </a:r>
            <a:r>
              <a:rPr lang="en-US" sz="3600" u="sng" dirty="0"/>
              <a:t>consistent</a:t>
            </a:r>
            <a:r>
              <a:rPr lang="en-US" sz="3600" dirty="0"/>
              <a:t> with God’s plan</a:t>
            </a:r>
          </a:p>
        </p:txBody>
      </p:sp>
    </p:spTree>
    <p:extLst>
      <p:ext uri="{BB962C8B-B14F-4D97-AF65-F5344CB8AC3E}">
        <p14:creationId xmlns:p14="http://schemas.microsoft.com/office/powerpoint/2010/main" val="3664362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31</TotalTime>
  <Words>200</Words>
  <Application>Microsoft Office PowerPoint</Application>
  <PresentationFormat>Widescreen</PresentationFormat>
  <Paragraphs>31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Rockwell</vt:lpstr>
      <vt:lpstr>Rockwell Condensed</vt:lpstr>
      <vt:lpstr>Wingdings</vt:lpstr>
      <vt:lpstr>Wood Type</vt:lpstr>
      <vt:lpstr> 20/20 vision  </vt:lpstr>
      <vt:lpstr>  Proverbs 29:18  </vt:lpstr>
      <vt:lpstr>Ecclesiastes 2:11</vt:lpstr>
      <vt:lpstr>PowerPoint Presentation</vt:lpstr>
      <vt:lpstr>There is no story</vt:lpstr>
      <vt:lpstr>Make up You own story</vt:lpstr>
      <vt:lpstr>2 Timothy 4:3-4</vt:lpstr>
      <vt:lpstr>Become part of God’s story</vt:lpstr>
      <vt:lpstr> What is God’s Vision  for Our Lives? </vt:lpstr>
      <vt:lpstr>PowerPoint Presentation</vt:lpstr>
      <vt:lpstr>PowerPoint Presentation</vt:lpstr>
      <vt:lpstr>PowerPoint Presentation</vt:lpstr>
      <vt:lpstr>PowerPoint Presentation</vt:lpstr>
      <vt:lpstr>God’s vision opens unknown territory</vt:lpstr>
      <vt:lpstr>PowerPoint Presentation</vt:lpstr>
      <vt:lpstr>We Receive God’s vision</vt:lpstr>
    </vt:vector>
  </TitlesOfParts>
  <Company>SMCOC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vision</dc:title>
  <dc:creator>Fr . Paul Girguis</dc:creator>
  <cp:lastModifiedBy>Fr . Paul Girguis</cp:lastModifiedBy>
  <cp:revision>4</cp:revision>
  <dcterms:created xsi:type="dcterms:W3CDTF">2019-06-23T13:14:19Z</dcterms:created>
  <dcterms:modified xsi:type="dcterms:W3CDTF">2019-06-23T13:45:38Z</dcterms:modified>
</cp:coreProperties>
</file>