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4" r:id="rId1"/>
  </p:sldMasterIdLst>
  <p:notesMasterIdLst>
    <p:notesMasterId r:id="rId9"/>
  </p:notesMasterIdLst>
  <p:sldIdLst>
    <p:sldId id="256" r:id="rId2"/>
    <p:sldId id="261" r:id="rId3"/>
    <p:sldId id="307" r:id="rId4"/>
    <p:sldId id="308" r:id="rId5"/>
    <p:sldId id="309" r:id="rId6"/>
    <p:sldId id="310" r:id="rId7"/>
    <p:sldId id="312" r:id="rId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52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379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37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3379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379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3379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0B2ED112-D1D8-4AB0-8A4A-AC6CCAF275D6}"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33158E3-D9DE-469B-9964-C68D99FC5721}" type="slidenum">
              <a:rPr lang="en-US"/>
              <a:pPr/>
              <a:t>1</a:t>
            </a:fld>
            <a:endParaRPr lang="en-US"/>
          </a:p>
        </p:txBody>
      </p:sp>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CA3551F-D52F-4D49-B06A-603F14015BB0}" type="slidenum">
              <a:rPr lang="en-US"/>
              <a:pPr/>
              <a:t>2</a:t>
            </a:fld>
            <a:endParaRPr lang="en-US"/>
          </a:p>
        </p:txBody>
      </p:sp>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CA3551F-D52F-4D49-B06A-603F14015BB0}" type="slidenum">
              <a:rPr lang="en-US"/>
              <a:pPr/>
              <a:t>3</a:t>
            </a:fld>
            <a:endParaRPr lang="en-US"/>
          </a:p>
        </p:txBody>
      </p:sp>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CA3551F-D52F-4D49-B06A-603F14015BB0}" type="slidenum">
              <a:rPr lang="en-US"/>
              <a:pPr/>
              <a:t>4</a:t>
            </a:fld>
            <a:endParaRPr lang="en-US"/>
          </a:p>
        </p:txBody>
      </p:sp>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7055EC5-D5EF-4710-BA78-20474CAEB353}" type="slidenum">
              <a:rPr lang="en-US"/>
              <a:pPr/>
              <a:t>5</a:t>
            </a:fld>
            <a:endParaRPr lang="en-US"/>
          </a:p>
        </p:txBody>
      </p:sp>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7055EC5-D5EF-4710-BA78-20474CAEB353}" type="slidenum">
              <a:rPr lang="en-US"/>
              <a:pPr/>
              <a:t>6</a:t>
            </a:fld>
            <a:endParaRPr lang="en-US"/>
          </a:p>
        </p:txBody>
      </p:sp>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7055EC5-D5EF-4710-BA78-20474CAEB353}" type="slidenum">
              <a:rPr lang="en-US"/>
              <a:pPr/>
              <a:t>7</a:t>
            </a:fld>
            <a:endParaRPr lang="en-US"/>
          </a:p>
        </p:txBody>
      </p:sp>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3F493E3-723D-4AF9-9F48-0AD8DD7B29DC}"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5913D5B-F514-40A5-9212-0E919009F400}"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2E50030-875D-4245-A70C-ECE336FBDF23}"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D81C70D-D0E7-44D8-88AC-AC6C8E45A1BE}"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430BD4D-E800-4606-9D32-6EAA813F374B}"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9D1B4B7-4C33-4C61-8554-C728C1A46918}"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3695AEEF-FDC0-4B12-90FB-A109DF15A8C9}"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3D2DA664-7297-4E12-8DA7-7508114FE837}"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71C61450-4577-49AD-AAA2-7CCACB9B61A9}"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917380B-AB1A-4CC5-B455-852132D1F66B}"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56CF4AC-F4D3-405A-8D98-9212F2A0BDAD}"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229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229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2293"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2294"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0735FBF0-FCF6-409C-BC6E-7D2D62C36247}"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 id="2147483665"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gif"/><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Holyweekpptbackground5 copy"/>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
        <p:nvSpPr>
          <p:cNvPr id="2050" name="Rectangle 2"/>
          <p:cNvSpPr>
            <a:spLocks noGrp="1" noChangeArrowheads="1"/>
          </p:cNvSpPr>
          <p:nvPr>
            <p:ph type="ctrTitle"/>
          </p:nvPr>
        </p:nvSpPr>
        <p:spPr>
          <a:xfrm>
            <a:off x="304800" y="2130425"/>
            <a:ext cx="8610600" cy="1470025"/>
          </a:xfrm>
        </p:spPr>
        <p:txBody>
          <a:bodyPr/>
          <a:lstStyle/>
          <a:p>
            <a:r>
              <a:rPr lang="en-US" b="1" dirty="0" smtClean="0">
                <a:effectLst>
                  <a:outerShdw blurRad="38100" dist="38100" dir="2700000" algn="tl">
                    <a:srgbClr val="C0C0C0"/>
                  </a:outerShdw>
                </a:effectLst>
              </a:rPr>
              <a:t>Hosanna Indeed!</a:t>
            </a:r>
            <a:endParaRPr lang="en-US" b="1" dirty="0">
              <a:effectLst>
                <a:outerShdw blurRad="38100" dist="38100" dir="2700000" algn="tl">
                  <a:srgbClr val="C0C0C0"/>
                </a:outerShdw>
              </a:effectLst>
            </a:endParaRPr>
          </a:p>
        </p:txBody>
      </p:sp>
      <p:sp>
        <p:nvSpPr>
          <p:cNvPr id="2051" name="Rectangle 3"/>
          <p:cNvSpPr>
            <a:spLocks noGrp="1" noChangeArrowheads="1"/>
          </p:cNvSpPr>
          <p:nvPr>
            <p:ph type="subTitle" idx="1"/>
          </p:nvPr>
        </p:nvSpPr>
        <p:spPr/>
        <p:txBody>
          <a:bodyPr/>
          <a:lstStyle/>
          <a:p>
            <a:r>
              <a:rPr lang="en-US" dirty="0"/>
              <a:t>Palm Sunday</a:t>
            </a:r>
          </a:p>
          <a:p>
            <a:r>
              <a:rPr lang="en-US" dirty="0" smtClean="0"/>
              <a:t>March 28, 2010</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60" name="Picture 4" descr="Holyweekpptbackground5 copy"/>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
        <p:nvSpPr>
          <p:cNvPr id="19459" name="Rectangle 3"/>
          <p:cNvSpPr>
            <a:spLocks noGrp="1" noChangeArrowheads="1"/>
          </p:cNvSpPr>
          <p:nvPr>
            <p:ph type="body" idx="1"/>
          </p:nvPr>
        </p:nvSpPr>
        <p:spPr>
          <a:xfrm>
            <a:off x="457200" y="152400"/>
            <a:ext cx="8229600" cy="2239963"/>
          </a:xfrm>
        </p:spPr>
        <p:txBody>
          <a:bodyPr/>
          <a:lstStyle/>
          <a:p>
            <a:pPr algn="ctr">
              <a:buFontTx/>
              <a:buNone/>
            </a:pPr>
            <a:endParaRPr lang="en-US" sz="3600" b="1" dirty="0"/>
          </a:p>
          <a:p>
            <a:pPr algn="ctr">
              <a:buFontTx/>
              <a:buNone/>
            </a:pPr>
            <a:endParaRPr lang="en-US" sz="3600" b="1" i="1" dirty="0">
              <a:solidFill>
                <a:schemeClr val="accent2"/>
              </a:solidFill>
            </a:endParaRPr>
          </a:p>
        </p:txBody>
      </p:sp>
      <p:pic>
        <p:nvPicPr>
          <p:cNvPr id="6" name="Picture 2" descr="http://lizrides.files.wordpress.com/2008/03/800px-easter-eggs.jpg"/>
          <p:cNvPicPr>
            <a:picLocks noChangeAspect="1" noChangeArrowheads="1"/>
          </p:cNvPicPr>
          <p:nvPr/>
        </p:nvPicPr>
        <p:blipFill>
          <a:blip r:embed="rId4" cstate="print"/>
          <a:srcRect/>
          <a:stretch>
            <a:fillRect/>
          </a:stretch>
        </p:blipFill>
        <p:spPr bwMode="auto">
          <a:xfrm>
            <a:off x="1714500" y="1952625"/>
            <a:ext cx="6134100" cy="4600575"/>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60" name="Picture 4" descr="Holyweekpptbackground5 copy"/>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
        <p:nvSpPr>
          <p:cNvPr id="19459" name="Rectangle 3"/>
          <p:cNvSpPr>
            <a:spLocks noGrp="1" noChangeArrowheads="1"/>
          </p:cNvSpPr>
          <p:nvPr>
            <p:ph type="body" idx="1"/>
          </p:nvPr>
        </p:nvSpPr>
        <p:spPr>
          <a:xfrm>
            <a:off x="457200" y="152400"/>
            <a:ext cx="8229600" cy="2239963"/>
          </a:xfrm>
        </p:spPr>
        <p:txBody>
          <a:bodyPr/>
          <a:lstStyle/>
          <a:p>
            <a:pPr algn="ctr">
              <a:buFontTx/>
              <a:buNone/>
            </a:pPr>
            <a:endParaRPr lang="en-US" sz="3600" b="1" dirty="0"/>
          </a:p>
          <a:p>
            <a:pPr algn="ctr">
              <a:buFontTx/>
              <a:buNone/>
            </a:pPr>
            <a:r>
              <a:rPr lang="en-US" sz="5000" b="1" dirty="0" smtClean="0">
                <a:solidFill>
                  <a:schemeClr val="accent2"/>
                </a:solidFill>
              </a:rPr>
              <a:t>NEW LIFE!</a:t>
            </a:r>
            <a:endParaRPr lang="en-US" sz="5000" b="1" dirty="0">
              <a:solidFill>
                <a:schemeClr val="accent2"/>
              </a:solidFill>
            </a:endParaRPr>
          </a:p>
          <a:p>
            <a:pPr algn="ctr">
              <a:buFontTx/>
              <a:buNone/>
            </a:pPr>
            <a:endParaRPr lang="en-US" sz="3600" b="1" i="1" dirty="0">
              <a:solidFill>
                <a:schemeClr val="accent2"/>
              </a:solidFill>
            </a:endParaRPr>
          </a:p>
        </p:txBody>
      </p:sp>
      <p:pic>
        <p:nvPicPr>
          <p:cNvPr id="6" name="Picture 2" descr="http://lizrides.files.wordpress.com/2008/03/800px-easter-eggs.jpg"/>
          <p:cNvPicPr>
            <a:picLocks noChangeAspect="1" noChangeArrowheads="1"/>
          </p:cNvPicPr>
          <p:nvPr/>
        </p:nvPicPr>
        <p:blipFill>
          <a:blip r:embed="rId4" cstate="print"/>
          <a:srcRect/>
          <a:stretch>
            <a:fillRect/>
          </a:stretch>
        </p:blipFill>
        <p:spPr bwMode="auto">
          <a:xfrm>
            <a:off x="1714500" y="1952625"/>
            <a:ext cx="6134100" cy="4600575"/>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60" name="Picture 4" descr="Holyweekpptbackground5 copy"/>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
        <p:nvSpPr>
          <p:cNvPr id="19459" name="Rectangle 3"/>
          <p:cNvSpPr>
            <a:spLocks noGrp="1" noChangeArrowheads="1"/>
          </p:cNvSpPr>
          <p:nvPr>
            <p:ph type="body" idx="1"/>
          </p:nvPr>
        </p:nvSpPr>
        <p:spPr>
          <a:xfrm>
            <a:off x="457200" y="152400"/>
            <a:ext cx="8229600" cy="2239963"/>
          </a:xfrm>
        </p:spPr>
        <p:txBody>
          <a:bodyPr/>
          <a:lstStyle/>
          <a:p>
            <a:pPr algn="ctr">
              <a:buFontTx/>
              <a:buNone/>
            </a:pPr>
            <a:endParaRPr lang="en-US" sz="3600" b="1" dirty="0"/>
          </a:p>
          <a:p>
            <a:pPr algn="ctr">
              <a:buFontTx/>
              <a:buNone/>
            </a:pPr>
            <a:r>
              <a:rPr lang="en-US" sz="5000" b="1" dirty="0" smtClean="0">
                <a:solidFill>
                  <a:schemeClr val="accent2"/>
                </a:solidFill>
              </a:rPr>
              <a:t>NEW LIFE!</a:t>
            </a:r>
          </a:p>
          <a:p>
            <a:pPr algn="ctr">
              <a:buFontTx/>
              <a:buNone/>
            </a:pPr>
            <a:endParaRPr lang="en-US" sz="4000" b="1" dirty="0">
              <a:solidFill>
                <a:schemeClr val="accent2"/>
              </a:solidFill>
            </a:endParaRPr>
          </a:p>
          <a:p>
            <a:pPr algn="ctr">
              <a:buFontTx/>
              <a:buNone/>
            </a:pPr>
            <a:endParaRPr lang="en-US" sz="4000" b="1" dirty="0" smtClean="0">
              <a:solidFill>
                <a:schemeClr val="accent2"/>
              </a:solidFill>
            </a:endParaRPr>
          </a:p>
          <a:p>
            <a:pPr>
              <a:buNone/>
            </a:pPr>
            <a:r>
              <a:rPr lang="en-US" sz="3300" dirty="0" smtClean="0">
                <a:solidFill>
                  <a:schemeClr val="tx1"/>
                </a:solidFill>
                <a:latin typeface="+mn-lt"/>
                <a:ea typeface="+mn-ea"/>
                <a:cs typeface="+mn-cs"/>
              </a:rPr>
              <a:t>	</a:t>
            </a:r>
            <a:r>
              <a:rPr lang="en-US" sz="3300" i="1" dirty="0" smtClean="0">
                <a:solidFill>
                  <a:schemeClr val="tx1"/>
                </a:solidFill>
                <a:latin typeface="+mn-lt"/>
                <a:ea typeface="+mn-ea"/>
                <a:cs typeface="+mn-cs"/>
              </a:rPr>
              <a:t>“</a:t>
            </a:r>
            <a:r>
              <a:rPr lang="en-US" sz="3300" i="1" dirty="0">
                <a:solidFill>
                  <a:schemeClr val="tx1"/>
                </a:solidFill>
                <a:latin typeface="+mn-lt"/>
                <a:ea typeface="+mn-ea"/>
                <a:cs typeface="+mn-cs"/>
              </a:rPr>
              <a:t>Therefore we were buried with Him through baptism into death, that just as Christ was raised from the dead by the glory of the Father, even so we also should walk in </a:t>
            </a:r>
            <a:r>
              <a:rPr lang="en-US" sz="3300" b="1" i="1" u="sng" dirty="0">
                <a:solidFill>
                  <a:schemeClr val="tx1"/>
                </a:solidFill>
                <a:latin typeface="+mn-lt"/>
                <a:ea typeface="+mn-ea"/>
                <a:cs typeface="+mn-cs"/>
              </a:rPr>
              <a:t>newness of life</a:t>
            </a:r>
            <a:r>
              <a:rPr lang="en-US" sz="3300" i="1" dirty="0">
                <a:solidFill>
                  <a:schemeClr val="tx1"/>
                </a:solidFill>
                <a:latin typeface="+mn-lt"/>
                <a:ea typeface="+mn-ea"/>
                <a:cs typeface="+mn-cs"/>
              </a:rPr>
              <a:t>.”</a:t>
            </a:r>
            <a:r>
              <a:rPr lang="en-US" sz="3300" dirty="0">
                <a:solidFill>
                  <a:schemeClr val="tx1"/>
                </a:solidFill>
                <a:latin typeface="+mn-lt"/>
                <a:ea typeface="+mn-ea"/>
                <a:cs typeface="+mn-cs"/>
              </a:rPr>
              <a:t>  Romans 6:4</a:t>
            </a:r>
          </a:p>
          <a:p>
            <a:pPr algn="ctr">
              <a:buFontTx/>
              <a:buNone/>
            </a:pPr>
            <a:endParaRPr lang="en-US" sz="4000" b="1" dirty="0">
              <a:solidFill>
                <a:schemeClr val="accent2"/>
              </a:solidFill>
            </a:endParaRPr>
          </a:p>
          <a:p>
            <a:pPr algn="ctr">
              <a:buFontTx/>
              <a:buNone/>
            </a:pPr>
            <a:endParaRPr lang="en-US" sz="3600" b="1" i="1" dirty="0">
              <a:solidFill>
                <a:schemeClr val="accent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3730" name="Picture 2" descr="Holyweekpptbackground5 copy"/>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
        <p:nvSpPr>
          <p:cNvPr id="73731" name="Rectangle 3"/>
          <p:cNvSpPr>
            <a:spLocks noGrp="1" noChangeArrowheads="1"/>
          </p:cNvSpPr>
          <p:nvPr>
            <p:ph type="body" idx="1"/>
          </p:nvPr>
        </p:nvSpPr>
        <p:spPr>
          <a:xfrm>
            <a:off x="457200" y="609600"/>
            <a:ext cx="8077200" cy="762000"/>
          </a:xfrm>
        </p:spPr>
        <p:txBody>
          <a:bodyPr/>
          <a:lstStyle/>
          <a:p>
            <a:pPr algn="ctr">
              <a:buFontTx/>
              <a:buNone/>
            </a:pPr>
            <a:r>
              <a:rPr lang="en-US" sz="5000" b="1" dirty="0" smtClean="0">
                <a:solidFill>
                  <a:schemeClr val="accent2"/>
                </a:solidFill>
              </a:rPr>
              <a:t>I need a Savior</a:t>
            </a:r>
            <a:endParaRPr lang="en-US" sz="5000" b="1" dirty="0">
              <a:solidFill>
                <a:schemeClr val="accent2"/>
              </a:solidFill>
            </a:endParaRPr>
          </a:p>
          <a:p>
            <a:pPr algn="ctr">
              <a:buFontTx/>
              <a:buNone/>
            </a:pPr>
            <a:endParaRPr lang="en-US" sz="3600" b="1" i="1" dirty="0">
              <a:solidFill>
                <a:schemeClr val="accent2"/>
              </a:solidFill>
            </a:endParaRPr>
          </a:p>
          <a:p>
            <a:pPr>
              <a:buFontTx/>
              <a:buNone/>
            </a:pPr>
            <a:r>
              <a:rPr lang="en-US" sz="3600" b="1" dirty="0" smtClean="0"/>
              <a:t>						</a:t>
            </a:r>
            <a:endParaRPr lang="en-US" sz="3600" b="1" dirty="0"/>
          </a:p>
        </p:txBody>
      </p:sp>
      <p:pic>
        <p:nvPicPr>
          <p:cNvPr id="73733" name="Picture 5" descr="http://capiznon.files.wordpress.com/2009/04/palm-sunday.jpg"/>
          <p:cNvPicPr>
            <a:picLocks noChangeAspect="1" noChangeArrowheads="1"/>
          </p:cNvPicPr>
          <p:nvPr/>
        </p:nvPicPr>
        <p:blipFill>
          <a:blip r:embed="rId4" cstate="print"/>
          <a:srcRect/>
          <a:stretch>
            <a:fillRect/>
          </a:stretch>
        </p:blipFill>
        <p:spPr bwMode="auto">
          <a:xfrm>
            <a:off x="613468" y="1828800"/>
            <a:ext cx="3501332" cy="4724400"/>
          </a:xfrm>
          <a:prstGeom prst="rect">
            <a:avLst/>
          </a:prstGeom>
          <a:noFill/>
        </p:spPr>
      </p:pic>
      <p:sp>
        <p:nvSpPr>
          <p:cNvPr id="7" name="Rectangle 3"/>
          <p:cNvSpPr txBox="1">
            <a:spLocks noChangeArrowheads="1"/>
          </p:cNvSpPr>
          <p:nvPr/>
        </p:nvSpPr>
        <p:spPr bwMode="auto">
          <a:xfrm>
            <a:off x="4800600" y="2819400"/>
            <a:ext cx="4038600" cy="1143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ctr" defTabSz="914400" rtl="0" eaLnBrk="1" fontAlgn="base" latinLnBrk="0" hangingPunct="1">
              <a:lnSpc>
                <a:spcPct val="100000"/>
              </a:lnSpc>
              <a:spcBef>
                <a:spcPct val="20000"/>
              </a:spcBef>
              <a:spcAft>
                <a:spcPct val="0"/>
              </a:spcAft>
              <a:buClrTx/>
              <a:buSzTx/>
              <a:buFontTx/>
              <a:buNone/>
              <a:tabLst/>
              <a:defRPr/>
            </a:pPr>
            <a:r>
              <a:rPr lang="en-US" sz="4000" i="1" kern="0" dirty="0" smtClean="0">
                <a:latin typeface="+mn-lt"/>
              </a:rPr>
              <a:t>	H</a:t>
            </a:r>
            <a:r>
              <a:rPr kumimoji="0" lang="en-US" sz="4000" i="1" u="none" strike="noStrike" kern="0" cap="none" spc="0" normalizeH="0" baseline="0" noProof="0" dirty="0" err="1" smtClean="0">
                <a:ln>
                  <a:noFill/>
                </a:ln>
                <a:effectLst/>
                <a:uLnTx/>
                <a:uFillTx/>
                <a:latin typeface="+mn-lt"/>
                <a:ea typeface="+mn-ea"/>
                <a:cs typeface="+mn-cs"/>
              </a:rPr>
              <a:t>osanna</a:t>
            </a:r>
            <a:r>
              <a:rPr kumimoji="0" lang="en-US" sz="4000" i="1" u="none" strike="noStrike" kern="0" cap="none" spc="0" normalizeH="0" baseline="0" noProof="0" dirty="0" smtClean="0">
                <a:ln>
                  <a:noFill/>
                </a:ln>
                <a:effectLst/>
                <a:uLnTx/>
                <a:uFillTx/>
                <a:latin typeface="+mn-lt"/>
                <a:ea typeface="+mn-ea"/>
                <a:cs typeface="+mn-cs"/>
              </a:rPr>
              <a:t> to the</a:t>
            </a:r>
            <a:r>
              <a:rPr kumimoji="0" lang="en-US" sz="4000" i="1" u="none" strike="noStrike" kern="0" cap="none" spc="0" normalizeH="0" noProof="0" dirty="0" smtClean="0">
                <a:ln>
                  <a:noFill/>
                </a:ln>
                <a:effectLst/>
                <a:uLnTx/>
                <a:uFillTx/>
                <a:latin typeface="+mn-lt"/>
                <a:ea typeface="+mn-ea"/>
                <a:cs typeface="+mn-cs"/>
              </a:rPr>
              <a:t> King of Israel</a:t>
            </a:r>
            <a:endParaRPr kumimoji="0" lang="en-US" sz="4000" i="1" u="none" strike="noStrike" kern="0" cap="none" spc="0" normalizeH="0" baseline="0" noProof="0" dirty="0" smtClean="0">
              <a:ln>
                <a:noFill/>
              </a:ln>
              <a:effectLst/>
              <a:uLnTx/>
              <a:uFillTx/>
              <a:latin typeface="+mn-lt"/>
              <a:ea typeface="+mn-ea"/>
              <a:cs typeface="+mn-cs"/>
            </a:endParaRPr>
          </a:p>
          <a:p>
            <a:pPr marL="342900" marR="0" lvl="0" indent="-342900" algn="ctr" defTabSz="914400" rtl="0" eaLnBrk="1" fontAlgn="base" latinLnBrk="0" hangingPunct="1">
              <a:lnSpc>
                <a:spcPct val="100000"/>
              </a:lnSpc>
              <a:spcBef>
                <a:spcPct val="20000"/>
              </a:spcBef>
              <a:spcAft>
                <a:spcPct val="0"/>
              </a:spcAft>
              <a:buClrTx/>
              <a:buSzTx/>
              <a:buFontTx/>
              <a:buNone/>
              <a:tabLst/>
              <a:defRPr/>
            </a:pPr>
            <a:endParaRPr kumimoji="0" lang="en-US" sz="3600" i="1" u="none" strike="noStrike" kern="0" cap="none" spc="0" normalizeH="0" baseline="0" noProof="0" dirty="0" smtClean="0">
              <a:ln>
                <a:noFill/>
              </a:ln>
              <a:solidFill>
                <a:schemeClr val="accent2"/>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sz="3600" i="0" u="none" strike="noStrike" kern="0" cap="none" spc="0" normalizeH="0" baseline="0" noProof="0" dirty="0" smtClean="0">
                <a:ln>
                  <a:noFill/>
                </a:ln>
                <a:solidFill>
                  <a:schemeClr val="tx1"/>
                </a:solidFill>
                <a:effectLst/>
                <a:uLnTx/>
                <a:uFillTx/>
                <a:latin typeface="+mn-lt"/>
                <a:ea typeface="+mn-ea"/>
                <a:cs typeface="+mn-cs"/>
              </a:rPr>
              <a:t>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3730" name="Picture 2" descr="Holyweekpptbackground5 copy"/>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
        <p:nvSpPr>
          <p:cNvPr id="73731" name="Rectangle 3"/>
          <p:cNvSpPr>
            <a:spLocks noGrp="1" noChangeArrowheads="1"/>
          </p:cNvSpPr>
          <p:nvPr>
            <p:ph type="body" idx="1"/>
          </p:nvPr>
        </p:nvSpPr>
        <p:spPr>
          <a:xfrm>
            <a:off x="457200" y="609600"/>
            <a:ext cx="8077200" cy="762000"/>
          </a:xfrm>
        </p:spPr>
        <p:txBody>
          <a:bodyPr/>
          <a:lstStyle/>
          <a:p>
            <a:pPr algn="ctr">
              <a:buFontTx/>
              <a:buNone/>
            </a:pPr>
            <a:r>
              <a:rPr lang="en-US" sz="4000" b="1" dirty="0" smtClean="0">
                <a:solidFill>
                  <a:schemeClr val="accent2"/>
                </a:solidFill>
              </a:rPr>
              <a:t>Coming to Give New Life</a:t>
            </a:r>
            <a:endParaRPr lang="en-US" sz="4000" b="1" dirty="0">
              <a:solidFill>
                <a:schemeClr val="accent2"/>
              </a:solidFill>
            </a:endParaRPr>
          </a:p>
          <a:p>
            <a:pPr algn="ctr">
              <a:buFontTx/>
              <a:buNone/>
            </a:pPr>
            <a:endParaRPr lang="en-US" sz="3600" b="1" i="1" dirty="0">
              <a:solidFill>
                <a:schemeClr val="accent2"/>
              </a:solidFill>
            </a:endParaRPr>
          </a:p>
          <a:p>
            <a:pPr>
              <a:buFontTx/>
              <a:buNone/>
            </a:pPr>
            <a:r>
              <a:rPr lang="en-US" sz="3600" b="1" dirty="0" smtClean="0"/>
              <a:t>						</a:t>
            </a:r>
            <a:endParaRPr lang="en-US" sz="3600" b="1" dirty="0"/>
          </a:p>
        </p:txBody>
      </p:sp>
      <p:sp>
        <p:nvSpPr>
          <p:cNvPr id="7" name="Rectangle 3"/>
          <p:cNvSpPr txBox="1">
            <a:spLocks noChangeArrowheads="1"/>
          </p:cNvSpPr>
          <p:nvPr/>
        </p:nvSpPr>
        <p:spPr bwMode="auto">
          <a:xfrm>
            <a:off x="4800600" y="2819400"/>
            <a:ext cx="4038600" cy="1143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ctr" defTabSz="914400" rtl="0" eaLnBrk="1" fontAlgn="base" latinLnBrk="0" hangingPunct="1">
              <a:lnSpc>
                <a:spcPct val="100000"/>
              </a:lnSpc>
              <a:spcBef>
                <a:spcPct val="20000"/>
              </a:spcBef>
              <a:spcAft>
                <a:spcPct val="0"/>
              </a:spcAft>
              <a:buClrTx/>
              <a:buSzTx/>
              <a:buFontTx/>
              <a:buNone/>
              <a:tabLst/>
              <a:defRPr/>
            </a:pPr>
            <a:endParaRPr kumimoji="0" lang="en-US" sz="3600" i="1" u="none" strike="noStrike" kern="0" cap="none" spc="0" normalizeH="0" baseline="0" noProof="0" dirty="0" smtClean="0">
              <a:ln>
                <a:noFill/>
              </a:ln>
              <a:solidFill>
                <a:schemeClr val="accent2"/>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sz="3600" i="0" u="none" strike="noStrike" kern="0" cap="none" spc="0" normalizeH="0" baseline="0" noProof="0" dirty="0" smtClean="0">
                <a:ln>
                  <a:noFill/>
                </a:ln>
                <a:solidFill>
                  <a:schemeClr val="tx1"/>
                </a:solidFill>
                <a:effectLst/>
                <a:uLnTx/>
                <a:uFillTx/>
                <a:latin typeface="+mn-lt"/>
                <a:ea typeface="+mn-ea"/>
                <a:cs typeface="+mn-cs"/>
              </a:rPr>
              <a:t>						</a:t>
            </a:r>
          </a:p>
        </p:txBody>
      </p:sp>
      <p:pic>
        <p:nvPicPr>
          <p:cNvPr id="143362" name="Picture 2" descr="http://www.orthodox.net/images/samaritan-woman-coptic.jpg"/>
          <p:cNvPicPr>
            <a:picLocks noChangeAspect="1" noChangeArrowheads="1"/>
          </p:cNvPicPr>
          <p:nvPr/>
        </p:nvPicPr>
        <p:blipFill>
          <a:blip r:embed="rId4" cstate="print"/>
          <a:srcRect/>
          <a:stretch>
            <a:fillRect/>
          </a:stretch>
        </p:blipFill>
        <p:spPr bwMode="auto">
          <a:xfrm>
            <a:off x="3429000" y="1447800"/>
            <a:ext cx="2343150" cy="4371975"/>
          </a:xfrm>
          <a:prstGeom prst="rect">
            <a:avLst/>
          </a:prstGeom>
          <a:noFill/>
        </p:spPr>
      </p:pic>
      <p:pic>
        <p:nvPicPr>
          <p:cNvPr id="143364" name="Picture 4" descr="http://oneyearbibleimages.com/zacchaeus.gif"/>
          <p:cNvPicPr>
            <a:picLocks noChangeAspect="1" noChangeArrowheads="1"/>
          </p:cNvPicPr>
          <p:nvPr/>
        </p:nvPicPr>
        <p:blipFill>
          <a:blip r:embed="rId5" cstate="print"/>
          <a:srcRect/>
          <a:stretch>
            <a:fillRect/>
          </a:stretch>
        </p:blipFill>
        <p:spPr bwMode="auto">
          <a:xfrm>
            <a:off x="5867400" y="2425700"/>
            <a:ext cx="3200400" cy="3822700"/>
          </a:xfrm>
          <a:prstGeom prst="rect">
            <a:avLst/>
          </a:prstGeom>
          <a:noFill/>
        </p:spPr>
      </p:pic>
      <p:pic>
        <p:nvPicPr>
          <p:cNvPr id="143366" name="Picture 6" descr="http://wordincarnate.files.wordpress.com/2007/03/lazarus.jpg"/>
          <p:cNvPicPr>
            <a:picLocks noChangeAspect="1" noChangeArrowheads="1"/>
          </p:cNvPicPr>
          <p:nvPr/>
        </p:nvPicPr>
        <p:blipFill>
          <a:blip r:embed="rId6" cstate="print"/>
          <a:srcRect/>
          <a:stretch>
            <a:fillRect/>
          </a:stretch>
        </p:blipFill>
        <p:spPr bwMode="auto">
          <a:xfrm>
            <a:off x="457200" y="2419350"/>
            <a:ext cx="2724150" cy="382905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3730" name="Picture 2" descr="Holyweekpptbackground5 copy"/>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
        <p:nvSpPr>
          <p:cNvPr id="73731" name="Rectangle 3"/>
          <p:cNvSpPr>
            <a:spLocks noGrp="1" noChangeArrowheads="1"/>
          </p:cNvSpPr>
          <p:nvPr>
            <p:ph type="body" idx="1"/>
          </p:nvPr>
        </p:nvSpPr>
        <p:spPr>
          <a:xfrm>
            <a:off x="457200" y="609600"/>
            <a:ext cx="8077200" cy="762000"/>
          </a:xfrm>
        </p:spPr>
        <p:txBody>
          <a:bodyPr/>
          <a:lstStyle/>
          <a:p>
            <a:pPr algn="ctr">
              <a:buFontTx/>
              <a:buNone/>
            </a:pPr>
            <a:endParaRPr lang="en-US" sz="3600" b="1" i="1" dirty="0">
              <a:solidFill>
                <a:schemeClr val="accent2"/>
              </a:solidFill>
            </a:endParaRPr>
          </a:p>
          <a:p>
            <a:pPr>
              <a:buFontTx/>
              <a:buNone/>
            </a:pPr>
            <a:r>
              <a:rPr lang="en-US" sz="3600" b="1" dirty="0" smtClean="0"/>
              <a:t>						</a:t>
            </a:r>
            <a:endParaRPr lang="en-US" sz="3600" b="1" dirty="0"/>
          </a:p>
        </p:txBody>
      </p:sp>
      <p:pic>
        <p:nvPicPr>
          <p:cNvPr id="73733" name="Picture 5" descr="http://capiznon.files.wordpress.com/2009/04/palm-sunday.jpg"/>
          <p:cNvPicPr>
            <a:picLocks noChangeAspect="1" noChangeArrowheads="1"/>
          </p:cNvPicPr>
          <p:nvPr/>
        </p:nvPicPr>
        <p:blipFill>
          <a:blip r:embed="rId4" cstate="print"/>
          <a:srcRect/>
          <a:stretch>
            <a:fillRect/>
          </a:stretch>
        </p:blipFill>
        <p:spPr bwMode="auto">
          <a:xfrm>
            <a:off x="381000" y="914400"/>
            <a:ext cx="3501332" cy="4724400"/>
          </a:xfrm>
          <a:prstGeom prst="rect">
            <a:avLst/>
          </a:prstGeom>
          <a:noFill/>
        </p:spPr>
      </p:pic>
      <p:sp>
        <p:nvSpPr>
          <p:cNvPr id="7" name="Rectangle 3"/>
          <p:cNvSpPr txBox="1">
            <a:spLocks noChangeArrowheads="1"/>
          </p:cNvSpPr>
          <p:nvPr/>
        </p:nvSpPr>
        <p:spPr bwMode="auto">
          <a:xfrm>
            <a:off x="4343400" y="1219200"/>
            <a:ext cx="4419600" cy="5105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r>
              <a:rPr lang="en-US" sz="3200" i="1" dirty="0" smtClean="0"/>
              <a:t>“For God so loved the world that He gave His only begotten Son, that whoever believes in Him should not perish but have everlasting life.”  </a:t>
            </a:r>
            <a:r>
              <a:rPr lang="en-US" sz="3200" dirty="0" smtClean="0"/>
              <a:t>John 3:16</a:t>
            </a:r>
          </a:p>
          <a:p>
            <a:pPr marL="342900" marR="0" lvl="0" indent="-342900" algn="ctr" defTabSz="914400" rtl="0" eaLnBrk="1" fontAlgn="base" latinLnBrk="0" hangingPunct="1">
              <a:lnSpc>
                <a:spcPct val="100000"/>
              </a:lnSpc>
              <a:spcBef>
                <a:spcPct val="20000"/>
              </a:spcBef>
              <a:spcAft>
                <a:spcPct val="0"/>
              </a:spcAft>
              <a:buClrTx/>
              <a:buSzTx/>
              <a:buFontTx/>
              <a:buNone/>
              <a:tabLst/>
              <a:defRPr/>
            </a:pPr>
            <a:endParaRPr kumimoji="0" lang="en-US" sz="3200" i="1" u="none" strike="noStrike" kern="0" cap="none" spc="0" normalizeH="0" baseline="0" noProof="0" dirty="0" smtClean="0">
              <a:ln>
                <a:noFill/>
              </a:ln>
              <a:solidFill>
                <a:schemeClr val="accent2"/>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sz="3200" i="0" u="none" strike="noStrike" kern="0" cap="none" spc="0" normalizeH="0" baseline="0" noProof="0" dirty="0" smtClean="0">
                <a:ln>
                  <a:noFill/>
                </a:ln>
                <a:solidFill>
                  <a:schemeClr val="tx1"/>
                </a:solidFill>
                <a:effectLst/>
                <a:uLnTx/>
                <a:uFillTx/>
                <a:latin typeface="+mn-lt"/>
                <a:ea typeface="+mn-ea"/>
                <a:cs typeface="+mn-cs"/>
              </a:rPr>
              <a: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420</TotalTime>
  <Words>61</Words>
  <Application>Microsoft Office PowerPoint</Application>
  <PresentationFormat>On-screen Show (4:3)</PresentationFormat>
  <Paragraphs>33</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Default Design</vt:lpstr>
      <vt:lpstr>Hosanna Indeed!</vt:lpstr>
      <vt:lpstr>Slide 2</vt:lpstr>
      <vt:lpstr>Slide 3</vt:lpstr>
      <vt:lpstr>Slide 4</vt:lpstr>
      <vt:lpstr>Slide 5</vt:lpstr>
      <vt:lpstr>Slide 6</vt:lpstr>
      <vt:lpstr>Slide 7</vt:lpstr>
    </vt:vector>
  </TitlesOfParts>
  <Company>LFCS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Quest Begins</dc:title>
  <dc:creator>LFCS</dc:creator>
  <cp:lastModifiedBy> </cp:lastModifiedBy>
  <cp:revision>14</cp:revision>
  <dcterms:created xsi:type="dcterms:W3CDTF">2007-03-23T19:25:05Z</dcterms:created>
  <dcterms:modified xsi:type="dcterms:W3CDTF">2010-03-28T12:04:03Z</dcterms:modified>
</cp:coreProperties>
</file>