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13"/>
  </p:notesMasterIdLst>
  <p:sldIdLst>
    <p:sldId id="256" r:id="rId2"/>
    <p:sldId id="324" r:id="rId3"/>
    <p:sldId id="325" r:id="rId4"/>
    <p:sldId id="347" r:id="rId5"/>
    <p:sldId id="348" r:id="rId6"/>
    <p:sldId id="349" r:id="rId7"/>
    <p:sldId id="350" r:id="rId8"/>
    <p:sldId id="342" r:id="rId9"/>
    <p:sldId id="352" r:id="rId10"/>
    <p:sldId id="353" r:id="rId11"/>
    <p:sldId id="343"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2" autoAdjust="0"/>
    <p:restoredTop sz="94660"/>
  </p:normalViewPr>
  <p:slideViewPr>
    <p:cSldViewPr>
      <p:cViewPr varScale="1">
        <p:scale>
          <a:sx n="68" d="100"/>
          <a:sy n="68" d="100"/>
        </p:scale>
        <p:origin x="-58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37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37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7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37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798E412-7889-4526-AC30-519087DE567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FF216D-8BFD-476E-ABBD-E5EFB3C72192}" type="slidenum">
              <a:rPr lang="en-US"/>
              <a:pPr/>
              <a:t>1</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B21265-28EB-40DD-ABFE-9EB16F110783}" type="slidenum">
              <a:rPr lang="en-US"/>
              <a:pPr/>
              <a:t>10</a:t>
            </a:fld>
            <a:endParaRPr lang="en-U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5AE4EC-0D42-4A56-93BA-0EFA24E08F85}" type="slidenum">
              <a:rPr lang="en-US"/>
              <a:pPr/>
              <a:t>11</a:t>
            </a:fld>
            <a:endParaRPr lang="en-U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BC1FED-6DDF-480A-8997-B666EF00E256}" type="slidenum">
              <a:rPr lang="en-US"/>
              <a:pPr/>
              <a:t>2</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4CDEAD-4762-4412-9F8A-696B26A02075}" type="slidenum">
              <a:rPr lang="en-US"/>
              <a:pPr/>
              <a:t>3</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4CDEAD-4762-4412-9F8A-696B26A02075}" type="slidenum">
              <a:rPr lang="en-US"/>
              <a:pPr/>
              <a:t>4</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4CDEAD-4762-4412-9F8A-696B26A02075}" type="slidenum">
              <a:rPr lang="en-US"/>
              <a:pPr/>
              <a:t>5</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4CDEAD-4762-4412-9F8A-696B26A02075}" type="slidenum">
              <a:rPr lang="en-US"/>
              <a:pPr/>
              <a:t>6</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4CDEAD-4762-4412-9F8A-696B26A02075}" type="slidenum">
              <a:rPr lang="en-US"/>
              <a:pPr/>
              <a:t>7</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B21265-28EB-40DD-ABFE-9EB16F110783}" type="slidenum">
              <a:rPr lang="en-US"/>
              <a:pPr/>
              <a:t>8</a:t>
            </a:fld>
            <a:endParaRPr lang="en-U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B21265-28EB-40DD-ABFE-9EB16F110783}" type="slidenum">
              <a:rPr lang="en-US"/>
              <a:pPr/>
              <a:t>9</a:t>
            </a:fld>
            <a:endParaRPr lang="en-U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249A8E-22FE-4229-A068-DFC0A22BE3A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B22E1A-0346-410A-94D8-FAA72017DA3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784C09-BDCE-497C-90C6-401574F5088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A0623C2-CD21-4240-B056-28587756CA5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0AAAD3E-23BA-45A1-9879-FEAC84263C3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4D45F3C-151C-4F17-8F5B-C1D379892D3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3DD8BCF-1D36-46D6-AB87-A61F062300A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07F84E3-3342-43FA-978A-D23D72467FF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D9F4EE0-DE70-49D3-B07E-8C27B779ED3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8F634D9-DABE-48A7-93CB-D28BFC9BB0F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8529982-17E3-4168-BEEC-B0F8186B589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22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22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AEAB12F-2020-406E-A5B2-C37A806C264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050" name="Rectangle 2"/>
          <p:cNvSpPr>
            <a:spLocks noGrp="1" noChangeArrowheads="1"/>
          </p:cNvSpPr>
          <p:nvPr>
            <p:ph type="ctrTitle"/>
          </p:nvPr>
        </p:nvSpPr>
        <p:spPr>
          <a:xfrm>
            <a:off x="304800" y="2130425"/>
            <a:ext cx="8610600" cy="1470025"/>
          </a:xfrm>
        </p:spPr>
        <p:txBody>
          <a:bodyPr/>
          <a:lstStyle/>
          <a:p>
            <a:r>
              <a:rPr lang="en-US" b="1" dirty="0" smtClean="0">
                <a:effectLst>
                  <a:outerShdw blurRad="38100" dist="38100" dir="2700000" algn="tl">
                    <a:srgbClr val="C0C0C0"/>
                  </a:outerShdw>
                </a:effectLst>
              </a:rPr>
              <a:t>Good Friday</a:t>
            </a:r>
            <a:endParaRPr lang="en-US" b="1" dirty="0">
              <a:effectLst>
                <a:outerShdw blurRad="38100" dist="38100" dir="2700000" algn="tl">
                  <a:srgbClr val="C0C0C0"/>
                </a:outerShdw>
              </a:effectLst>
            </a:endParaRPr>
          </a:p>
        </p:txBody>
      </p:sp>
      <p:sp>
        <p:nvSpPr>
          <p:cNvPr id="2051" name="Rectangle 3"/>
          <p:cNvSpPr>
            <a:spLocks noGrp="1" noChangeArrowheads="1"/>
          </p:cNvSpPr>
          <p:nvPr>
            <p:ph type="subTitle" idx="1"/>
          </p:nvPr>
        </p:nvSpPr>
        <p:spPr/>
        <p:txBody>
          <a:bodyPr/>
          <a:lstStyle/>
          <a:p>
            <a:r>
              <a:rPr lang="en-US" dirty="0" smtClean="0"/>
              <a:t>April 2, 2010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730"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01731" name="Rectangle 3"/>
          <p:cNvSpPr>
            <a:spLocks noGrp="1" noChangeArrowheads="1"/>
          </p:cNvSpPr>
          <p:nvPr>
            <p:ph type="title"/>
          </p:nvPr>
        </p:nvSpPr>
        <p:spPr/>
        <p:txBody>
          <a:bodyPr/>
          <a:lstStyle/>
          <a:p>
            <a:r>
              <a:rPr lang="en-US" b="1" dirty="0" smtClean="0">
                <a:solidFill>
                  <a:schemeClr val="accent2"/>
                </a:solidFill>
              </a:rPr>
              <a:t>Judas is </a:t>
            </a:r>
            <a:r>
              <a:rPr lang="en-US" b="1" i="1" u="sng" dirty="0" smtClean="0">
                <a:solidFill>
                  <a:schemeClr val="accent2"/>
                </a:solidFill>
              </a:rPr>
              <a:t>inside</a:t>
            </a:r>
            <a:r>
              <a:rPr lang="en-US" b="1" dirty="0" smtClean="0">
                <a:solidFill>
                  <a:schemeClr val="accent2"/>
                </a:solidFill>
              </a:rPr>
              <a:t>, not </a:t>
            </a:r>
            <a:r>
              <a:rPr lang="en-US" b="1" i="1" u="sng" dirty="0" smtClean="0">
                <a:solidFill>
                  <a:schemeClr val="accent2"/>
                </a:solidFill>
              </a:rPr>
              <a:t>outside</a:t>
            </a:r>
            <a:endParaRPr lang="en-US" b="1" i="1" u="sng" dirty="0">
              <a:solidFill>
                <a:schemeClr val="accent2"/>
              </a:solidFill>
            </a:endParaRPr>
          </a:p>
        </p:txBody>
      </p:sp>
      <p:sp>
        <p:nvSpPr>
          <p:cNvPr id="201732" name="Rectangle 4"/>
          <p:cNvSpPr>
            <a:spLocks noGrp="1" noChangeArrowheads="1"/>
          </p:cNvSpPr>
          <p:nvPr>
            <p:ph type="body" idx="1"/>
          </p:nvPr>
        </p:nvSpPr>
        <p:spPr/>
        <p:txBody>
          <a:bodyPr/>
          <a:lstStyle/>
          <a:p>
            <a:pPr marL="609600" indent="-609600" algn="ctr">
              <a:buNone/>
            </a:pPr>
            <a:endParaRPr lang="en-US" b="1" dirty="0">
              <a:latin typeface="Verdana" pitchFamily="34" charset="0"/>
              <a:ea typeface="Verdana" pitchFamily="34" charset="0"/>
              <a:cs typeface="Verdana" pitchFamily="34" charset="0"/>
            </a:endParaRPr>
          </a:p>
          <a:p>
            <a:pPr marL="609600" indent="-609600">
              <a:buAutoNum type="arabicPeriod"/>
            </a:pPr>
            <a:r>
              <a:rPr lang="en-US" b="1" dirty="0" smtClean="0">
                <a:latin typeface="Verdana" pitchFamily="34" charset="0"/>
                <a:ea typeface="Verdana" pitchFamily="34" charset="0"/>
                <a:cs typeface="Verdana" pitchFamily="34" charset="0"/>
              </a:rPr>
              <a:t>Lack of trust</a:t>
            </a:r>
          </a:p>
          <a:p>
            <a:pPr marL="609600" indent="-609600">
              <a:buAutoNum type="arabicPeriod"/>
            </a:pPr>
            <a:endParaRPr lang="en-US" b="1" dirty="0" smtClean="0">
              <a:latin typeface="Verdana" pitchFamily="34" charset="0"/>
              <a:ea typeface="Verdana" pitchFamily="34" charset="0"/>
              <a:cs typeface="Verdana" pitchFamily="34" charset="0"/>
            </a:endParaRPr>
          </a:p>
          <a:p>
            <a:pPr marL="609600" indent="-609600">
              <a:buAutoNum type="arabicPeriod"/>
            </a:pPr>
            <a:r>
              <a:rPr lang="en-US" b="1" dirty="0" smtClean="0">
                <a:latin typeface="Verdana" pitchFamily="34" charset="0"/>
                <a:ea typeface="Verdana" pitchFamily="34" charset="0"/>
                <a:cs typeface="Verdana" pitchFamily="34" charset="0"/>
              </a:rPr>
              <a:t>Self-reliance</a:t>
            </a:r>
          </a:p>
          <a:p>
            <a:pPr marL="609600" indent="-609600">
              <a:buAutoNum type="arabicPeriod"/>
            </a:pPr>
            <a:endParaRPr lang="en-US" b="1" dirty="0">
              <a:latin typeface="Verdana" pitchFamily="34" charset="0"/>
              <a:ea typeface="Verdana" pitchFamily="34" charset="0"/>
              <a:cs typeface="Verdana" pitchFamily="34" charset="0"/>
            </a:endParaRPr>
          </a:p>
          <a:p>
            <a:pPr marL="609600" indent="-609600">
              <a:buFontTx/>
              <a:buAutoNum type="arabicPeriod"/>
            </a:pP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3778"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03779" name="Rectangle 3"/>
          <p:cNvSpPr>
            <a:spLocks noGrp="1" noChangeArrowheads="1"/>
          </p:cNvSpPr>
          <p:nvPr>
            <p:ph type="title"/>
          </p:nvPr>
        </p:nvSpPr>
        <p:spPr/>
        <p:txBody>
          <a:bodyPr/>
          <a:lstStyle/>
          <a:p>
            <a:r>
              <a:rPr lang="en-US" b="1" dirty="0" smtClean="0">
                <a:solidFill>
                  <a:schemeClr val="accent2"/>
                </a:solidFill>
              </a:rPr>
              <a:t>Judas must die!</a:t>
            </a:r>
            <a:endParaRPr lang="en-US" b="1" dirty="0">
              <a:solidFill>
                <a:schemeClr val="accent2"/>
              </a:solidFill>
            </a:endParaRPr>
          </a:p>
        </p:txBody>
      </p:sp>
      <p:sp>
        <p:nvSpPr>
          <p:cNvPr id="203780" name="Rectangle 4"/>
          <p:cNvSpPr>
            <a:spLocks noGrp="1" noChangeArrowheads="1"/>
          </p:cNvSpPr>
          <p:nvPr>
            <p:ph type="body" idx="1"/>
          </p:nvPr>
        </p:nvSpPr>
        <p:spPr/>
        <p:txBody>
          <a:bodyPr/>
          <a:lstStyle/>
          <a:p>
            <a:pPr marL="609600" indent="-609600">
              <a:buNone/>
            </a:pPr>
            <a:r>
              <a:rPr lang="en-US" sz="3000" dirty="0" smtClean="0">
                <a:latin typeface="Verdana" pitchFamily="34" charset="0"/>
                <a:ea typeface="Verdana" pitchFamily="34" charset="0"/>
                <a:cs typeface="Verdana" pitchFamily="34" charset="0"/>
              </a:rPr>
              <a:t>	</a:t>
            </a:r>
          </a:p>
          <a:p>
            <a:pPr marL="609600" indent="-609600">
              <a:buNone/>
            </a:pPr>
            <a:r>
              <a:rPr lang="en-US" sz="3000" dirty="0">
                <a:latin typeface="Verdana" pitchFamily="34" charset="0"/>
                <a:ea typeface="Verdana" pitchFamily="34" charset="0"/>
                <a:cs typeface="Verdana" pitchFamily="34" charset="0"/>
              </a:rPr>
              <a:t>	</a:t>
            </a:r>
            <a:r>
              <a:rPr lang="en-US" sz="3000" i="1" dirty="0" smtClean="0">
                <a:latin typeface="Verdana" pitchFamily="34" charset="0"/>
                <a:ea typeface="Verdana" pitchFamily="34" charset="0"/>
                <a:cs typeface="Verdana" pitchFamily="34" charset="0"/>
              </a:rPr>
              <a:t>“Let his dwelling place be desolate, and let no one live in it’; and, ‘Let another take his office.’”</a:t>
            </a:r>
            <a:r>
              <a:rPr lang="en-US" sz="3000" dirty="0" smtClean="0">
                <a:latin typeface="Verdana" pitchFamily="34" charset="0"/>
                <a:ea typeface="Verdana" pitchFamily="34" charset="0"/>
                <a:cs typeface="Verdana" pitchFamily="34" charset="0"/>
              </a:rPr>
              <a:t>  Acts 1:20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2818"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62819" name="Rectangle 3"/>
          <p:cNvSpPr>
            <a:spLocks noGrp="1" noChangeArrowheads="1"/>
          </p:cNvSpPr>
          <p:nvPr>
            <p:ph type="body" idx="1"/>
          </p:nvPr>
        </p:nvSpPr>
        <p:spPr>
          <a:xfrm>
            <a:off x="228600" y="304800"/>
            <a:ext cx="8686800" cy="6553200"/>
          </a:xfrm>
        </p:spPr>
        <p:txBody>
          <a:bodyPr/>
          <a:lstStyle/>
          <a:p>
            <a:pPr>
              <a:buFontTx/>
              <a:buNone/>
            </a:pPr>
            <a:r>
              <a:rPr lang="en-US" sz="3000" i="1" dirty="0" smtClean="0">
                <a:latin typeface="Verdana" pitchFamily="34" charset="0"/>
                <a:ea typeface="Verdana" pitchFamily="34" charset="0"/>
                <a:cs typeface="Verdana" pitchFamily="34" charset="0"/>
              </a:rPr>
              <a:t>	“He was wounded for our transgressions, He was bruised for our iniquities; the chastisement for our peace was upon Him, and by His stripes we are healed…the LORD has laid on Him the iniquity of us all… it pleased the LORD to bruise Him; He has put Him to grief.”</a:t>
            </a:r>
            <a:r>
              <a:rPr lang="en-US" sz="3000" dirty="0" smtClean="0">
                <a:latin typeface="Verdana" pitchFamily="34" charset="0"/>
                <a:ea typeface="Verdana" pitchFamily="34" charset="0"/>
                <a:cs typeface="Verdana" pitchFamily="34" charset="0"/>
              </a:rPr>
              <a:t>  Isaiah 53:5-6, 10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868" name="Picture 4"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64866" name="Rectangle 2"/>
          <p:cNvSpPr>
            <a:spLocks noGrp="1" noChangeArrowheads="1"/>
          </p:cNvSpPr>
          <p:nvPr>
            <p:ph type="title"/>
          </p:nvPr>
        </p:nvSpPr>
        <p:spPr/>
        <p:txBody>
          <a:bodyPr/>
          <a:lstStyle/>
          <a:p>
            <a:r>
              <a:rPr lang="en-US" sz="4000" b="1" dirty="0" smtClean="0">
                <a:solidFill>
                  <a:schemeClr val="accent2"/>
                </a:solidFill>
              </a:rPr>
              <a:t>This Love Deserves a Response</a:t>
            </a:r>
            <a:endParaRPr lang="en-US" sz="4000" b="1" dirty="0">
              <a:solidFill>
                <a:schemeClr val="accent2"/>
              </a:solidFill>
            </a:endParaRPr>
          </a:p>
        </p:txBody>
      </p:sp>
      <p:sp>
        <p:nvSpPr>
          <p:cNvPr id="164867" name="Rectangle 3"/>
          <p:cNvSpPr>
            <a:spLocks noGrp="1" noChangeArrowheads="1"/>
          </p:cNvSpPr>
          <p:nvPr>
            <p:ph type="body" idx="1"/>
          </p:nvPr>
        </p:nvSpPr>
        <p:spPr/>
        <p:txBody>
          <a:bodyPr/>
          <a:lstStyle/>
          <a:p>
            <a:pPr marL="609600" indent="-609600">
              <a:buFontTx/>
              <a:buAutoNum type="arabicPeriod"/>
            </a:pPr>
            <a:endParaRPr lang="en-US" b="1" dirty="0"/>
          </a:p>
        </p:txBody>
      </p:sp>
      <p:pic>
        <p:nvPicPr>
          <p:cNvPr id="7" name="Picture 6" descr="golgotha.jpg"/>
          <p:cNvPicPr>
            <a:picLocks noChangeAspect="1"/>
          </p:cNvPicPr>
          <p:nvPr/>
        </p:nvPicPr>
        <p:blipFill>
          <a:blip r:embed="rId4" cstate="print"/>
          <a:stretch>
            <a:fillRect/>
          </a:stretch>
        </p:blipFill>
        <p:spPr>
          <a:xfrm>
            <a:off x="1371600" y="1524000"/>
            <a:ext cx="6111240" cy="458343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868" name="Picture 4"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64866" name="Rectangle 2"/>
          <p:cNvSpPr>
            <a:spLocks noGrp="1" noChangeArrowheads="1"/>
          </p:cNvSpPr>
          <p:nvPr>
            <p:ph type="title"/>
          </p:nvPr>
        </p:nvSpPr>
        <p:spPr/>
        <p:txBody>
          <a:bodyPr/>
          <a:lstStyle/>
          <a:p>
            <a:r>
              <a:rPr lang="en-US" sz="4000" b="1" dirty="0" smtClean="0">
                <a:solidFill>
                  <a:schemeClr val="accent2"/>
                </a:solidFill>
              </a:rPr>
              <a:t>This Love Deserves a Response</a:t>
            </a:r>
            <a:endParaRPr lang="en-US" sz="4000" b="1" dirty="0">
              <a:solidFill>
                <a:schemeClr val="accent2"/>
              </a:solidFill>
            </a:endParaRPr>
          </a:p>
        </p:txBody>
      </p:sp>
      <p:sp>
        <p:nvSpPr>
          <p:cNvPr id="164867" name="Rectangle 3"/>
          <p:cNvSpPr>
            <a:spLocks noGrp="1" noChangeArrowheads="1"/>
          </p:cNvSpPr>
          <p:nvPr>
            <p:ph type="body" idx="1"/>
          </p:nvPr>
        </p:nvSpPr>
        <p:spPr/>
        <p:txBody>
          <a:bodyPr/>
          <a:lstStyle/>
          <a:p>
            <a:pPr marL="609600" indent="-609600">
              <a:buNone/>
            </a:pPr>
            <a:r>
              <a:rPr lang="en-US" sz="3000" i="1" dirty="0" smtClean="0">
                <a:latin typeface="Verdana" pitchFamily="34" charset="0"/>
                <a:ea typeface="Verdana" pitchFamily="34" charset="0"/>
                <a:cs typeface="Verdana" pitchFamily="34" charset="0"/>
              </a:rPr>
              <a:t>	“and He died for all, that those who live should live no longer for themselves, but for Him who died for them and rose again.”  </a:t>
            </a:r>
            <a:r>
              <a:rPr lang="en-US" sz="3000" dirty="0" smtClean="0">
                <a:latin typeface="Verdana" pitchFamily="34" charset="0"/>
                <a:ea typeface="Verdana" pitchFamily="34" charset="0"/>
                <a:cs typeface="Verdana" pitchFamily="34" charset="0"/>
              </a:rPr>
              <a:t>2 Corinthians 5:15</a:t>
            </a:r>
          </a:p>
          <a:p>
            <a:pPr marL="609600" indent="-609600">
              <a:buFontTx/>
              <a:buAutoNum type="arabicPeriod"/>
            </a:pP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868" name="Picture 4"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64866" name="Rectangle 2"/>
          <p:cNvSpPr>
            <a:spLocks noGrp="1" noChangeArrowheads="1"/>
          </p:cNvSpPr>
          <p:nvPr>
            <p:ph type="title"/>
          </p:nvPr>
        </p:nvSpPr>
        <p:spPr/>
        <p:txBody>
          <a:bodyPr/>
          <a:lstStyle/>
          <a:p>
            <a:r>
              <a:rPr lang="en-US" sz="4000" b="1" dirty="0" smtClean="0">
                <a:solidFill>
                  <a:schemeClr val="accent2"/>
                </a:solidFill>
              </a:rPr>
              <a:t>My Response?</a:t>
            </a:r>
            <a:endParaRPr lang="en-US" sz="4000" b="1" dirty="0">
              <a:solidFill>
                <a:schemeClr val="accent2"/>
              </a:solidFill>
            </a:endParaRPr>
          </a:p>
        </p:txBody>
      </p:sp>
      <p:sp>
        <p:nvSpPr>
          <p:cNvPr id="164867" name="Rectangle 3"/>
          <p:cNvSpPr>
            <a:spLocks noGrp="1" noChangeArrowheads="1"/>
          </p:cNvSpPr>
          <p:nvPr>
            <p:ph type="body" idx="1"/>
          </p:nvPr>
        </p:nvSpPr>
        <p:spPr/>
        <p:txBody>
          <a:bodyPr/>
          <a:lstStyle/>
          <a:p>
            <a:pPr marL="609600" indent="-609600">
              <a:buFontTx/>
              <a:buAutoNum type="arabicPeriod"/>
            </a:pP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868" name="Picture 4"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64866" name="Rectangle 2"/>
          <p:cNvSpPr>
            <a:spLocks noGrp="1" noChangeArrowheads="1"/>
          </p:cNvSpPr>
          <p:nvPr>
            <p:ph type="title"/>
          </p:nvPr>
        </p:nvSpPr>
        <p:spPr/>
        <p:txBody>
          <a:bodyPr/>
          <a:lstStyle/>
          <a:p>
            <a:r>
              <a:rPr lang="en-US" sz="4000" b="1" dirty="0" smtClean="0">
                <a:solidFill>
                  <a:schemeClr val="accent2"/>
                </a:solidFill>
              </a:rPr>
              <a:t>My Response?</a:t>
            </a:r>
            <a:endParaRPr lang="en-US" sz="4000" b="1" dirty="0">
              <a:solidFill>
                <a:schemeClr val="accent2"/>
              </a:solidFill>
            </a:endParaRPr>
          </a:p>
        </p:txBody>
      </p:sp>
      <p:sp>
        <p:nvSpPr>
          <p:cNvPr id="164867" name="Rectangle 3"/>
          <p:cNvSpPr>
            <a:spLocks noGrp="1" noChangeArrowheads="1"/>
          </p:cNvSpPr>
          <p:nvPr>
            <p:ph type="body" idx="1"/>
          </p:nvPr>
        </p:nvSpPr>
        <p:spPr/>
        <p:txBody>
          <a:bodyPr/>
          <a:lstStyle/>
          <a:p>
            <a:pPr marL="609600" indent="-609600" algn="ctr">
              <a:buNone/>
            </a:pPr>
            <a:r>
              <a:rPr lang="en-US" sz="3600" b="1" u="sng" dirty="0" smtClean="0">
                <a:latin typeface="Verdana" pitchFamily="34" charset="0"/>
                <a:ea typeface="Verdana" pitchFamily="34" charset="0"/>
                <a:cs typeface="Verdana" pitchFamily="34" charset="0"/>
              </a:rPr>
              <a:t>DEATH/MURDER</a:t>
            </a:r>
          </a:p>
          <a:p>
            <a:pPr marL="609600" indent="-609600">
              <a:buFontTx/>
              <a:buAutoNum type="arabicPeriod"/>
            </a:pP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868" name="Picture 4"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64866" name="Rectangle 2"/>
          <p:cNvSpPr>
            <a:spLocks noGrp="1" noChangeArrowheads="1"/>
          </p:cNvSpPr>
          <p:nvPr>
            <p:ph type="title"/>
          </p:nvPr>
        </p:nvSpPr>
        <p:spPr/>
        <p:txBody>
          <a:bodyPr/>
          <a:lstStyle/>
          <a:p>
            <a:r>
              <a:rPr lang="en-US" sz="4000" b="1" dirty="0" smtClean="0">
                <a:solidFill>
                  <a:schemeClr val="accent2"/>
                </a:solidFill>
              </a:rPr>
              <a:t>My Response?</a:t>
            </a:r>
            <a:endParaRPr lang="en-US" sz="4000" b="1" dirty="0">
              <a:solidFill>
                <a:schemeClr val="accent2"/>
              </a:solidFill>
            </a:endParaRPr>
          </a:p>
        </p:txBody>
      </p:sp>
      <p:sp>
        <p:nvSpPr>
          <p:cNvPr id="164867" name="Rectangle 3"/>
          <p:cNvSpPr>
            <a:spLocks noGrp="1" noChangeArrowheads="1"/>
          </p:cNvSpPr>
          <p:nvPr>
            <p:ph type="body" idx="1"/>
          </p:nvPr>
        </p:nvSpPr>
        <p:spPr/>
        <p:txBody>
          <a:bodyPr/>
          <a:lstStyle/>
          <a:p>
            <a:pPr marL="609600" indent="-609600" algn="ctr">
              <a:buNone/>
            </a:pPr>
            <a:r>
              <a:rPr lang="en-US" sz="3600" b="1" u="sng" smtClean="0">
                <a:latin typeface="Verdana" pitchFamily="34" charset="0"/>
                <a:ea typeface="Verdana" pitchFamily="34" charset="0"/>
                <a:cs typeface="Verdana" pitchFamily="34" charset="0"/>
              </a:rPr>
              <a:t>DEATH/MURDER</a:t>
            </a:r>
            <a:endParaRPr lang="en-US" sz="3600" b="1" u="sng" dirty="0" smtClean="0">
              <a:latin typeface="Verdana" pitchFamily="34" charset="0"/>
              <a:ea typeface="Verdana" pitchFamily="34" charset="0"/>
              <a:cs typeface="Verdana" pitchFamily="34" charset="0"/>
            </a:endParaRPr>
          </a:p>
          <a:p>
            <a:pPr marL="609600" indent="-609600">
              <a:buFontTx/>
              <a:buAutoNum type="arabicPeriod"/>
            </a:pPr>
            <a:endParaRPr lang="en-US" b="1" dirty="0"/>
          </a:p>
        </p:txBody>
      </p:sp>
      <p:pic>
        <p:nvPicPr>
          <p:cNvPr id="5" name="Picture 4"/>
          <p:cNvPicPr>
            <a:picLocks noChangeAspect="1" noChangeArrowheads="1"/>
          </p:cNvPicPr>
          <p:nvPr/>
        </p:nvPicPr>
        <p:blipFill>
          <a:blip r:embed="rId4" cstate="print"/>
          <a:srcRect/>
          <a:stretch>
            <a:fillRect/>
          </a:stretch>
        </p:blipFill>
        <p:spPr bwMode="auto">
          <a:xfrm>
            <a:off x="2057400" y="2895600"/>
            <a:ext cx="5181600" cy="35036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730"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01731" name="Rectangle 3"/>
          <p:cNvSpPr>
            <a:spLocks noGrp="1" noChangeArrowheads="1"/>
          </p:cNvSpPr>
          <p:nvPr>
            <p:ph type="title"/>
          </p:nvPr>
        </p:nvSpPr>
        <p:spPr/>
        <p:txBody>
          <a:bodyPr/>
          <a:lstStyle/>
          <a:p>
            <a:r>
              <a:rPr lang="en-US" b="1" dirty="0" smtClean="0">
                <a:solidFill>
                  <a:schemeClr val="accent2"/>
                </a:solidFill>
              </a:rPr>
              <a:t>Judas is </a:t>
            </a:r>
            <a:r>
              <a:rPr lang="en-US" b="1" i="1" u="sng" dirty="0" smtClean="0">
                <a:solidFill>
                  <a:schemeClr val="accent2"/>
                </a:solidFill>
              </a:rPr>
              <a:t>inside</a:t>
            </a:r>
            <a:r>
              <a:rPr lang="en-US" b="1" dirty="0" smtClean="0">
                <a:solidFill>
                  <a:schemeClr val="accent2"/>
                </a:solidFill>
              </a:rPr>
              <a:t>, not </a:t>
            </a:r>
            <a:r>
              <a:rPr lang="en-US" b="1" i="1" u="sng" dirty="0" smtClean="0">
                <a:solidFill>
                  <a:schemeClr val="accent2"/>
                </a:solidFill>
              </a:rPr>
              <a:t>outside</a:t>
            </a:r>
            <a:endParaRPr lang="en-US" b="1" i="1" u="sng" dirty="0">
              <a:solidFill>
                <a:schemeClr val="accent2"/>
              </a:solidFill>
            </a:endParaRPr>
          </a:p>
        </p:txBody>
      </p:sp>
      <p:sp>
        <p:nvSpPr>
          <p:cNvPr id="201732" name="Rectangle 4"/>
          <p:cNvSpPr>
            <a:spLocks noGrp="1" noChangeArrowheads="1"/>
          </p:cNvSpPr>
          <p:nvPr>
            <p:ph type="body" idx="1"/>
          </p:nvPr>
        </p:nvSpPr>
        <p:spPr/>
        <p:txBody>
          <a:bodyPr/>
          <a:lstStyle/>
          <a:p>
            <a:pPr marL="609600" indent="-609600" algn="ctr">
              <a:buNone/>
            </a:pPr>
            <a:endParaRPr lang="en-US" b="1" dirty="0">
              <a:latin typeface="Verdana" pitchFamily="34" charset="0"/>
              <a:ea typeface="Verdana" pitchFamily="34" charset="0"/>
              <a:cs typeface="Verdana" pitchFamily="34" charset="0"/>
            </a:endParaRPr>
          </a:p>
          <a:p>
            <a:pPr marL="609600" indent="-609600">
              <a:buNone/>
            </a:pPr>
            <a:r>
              <a:rPr lang="en-US" sz="3000" i="1" dirty="0" smtClean="0">
                <a:latin typeface="Verdana" pitchFamily="34" charset="0"/>
                <a:ea typeface="Verdana" pitchFamily="34" charset="0"/>
                <a:cs typeface="Verdana" pitchFamily="34" charset="0"/>
              </a:rPr>
              <a:t>	“His words were softer than oil, yet they were drawn swords.”  </a:t>
            </a:r>
            <a:r>
              <a:rPr lang="en-US" sz="3000" dirty="0" smtClean="0">
                <a:latin typeface="Verdana" pitchFamily="34" charset="0"/>
                <a:ea typeface="Verdana" pitchFamily="34" charset="0"/>
                <a:cs typeface="Verdana" pitchFamily="34" charset="0"/>
              </a:rPr>
              <a:t>Psalm 55:20</a:t>
            </a:r>
          </a:p>
          <a:p>
            <a:pPr marL="609600" indent="-609600">
              <a:buNone/>
            </a:pPr>
            <a:endParaRPr lang="en-US" dirty="0">
              <a:latin typeface="Verdana" pitchFamily="34" charset="0"/>
              <a:ea typeface="Verdana" pitchFamily="34" charset="0"/>
              <a:cs typeface="Verdana" pitchFamily="34" charset="0"/>
            </a:endParaRPr>
          </a:p>
          <a:p>
            <a:pPr marL="609600" indent="-609600">
              <a:buFontTx/>
              <a:buAutoNum type="arabicPeriod"/>
            </a:pP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730" name="Picture 2" descr="Holyweekpptbackground5 copy"/>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01731" name="Rectangle 3"/>
          <p:cNvSpPr>
            <a:spLocks noGrp="1" noChangeArrowheads="1"/>
          </p:cNvSpPr>
          <p:nvPr>
            <p:ph type="title"/>
          </p:nvPr>
        </p:nvSpPr>
        <p:spPr/>
        <p:txBody>
          <a:bodyPr/>
          <a:lstStyle/>
          <a:p>
            <a:r>
              <a:rPr lang="en-US" b="1" dirty="0" smtClean="0">
                <a:solidFill>
                  <a:schemeClr val="accent2"/>
                </a:solidFill>
              </a:rPr>
              <a:t>Judas is </a:t>
            </a:r>
            <a:r>
              <a:rPr lang="en-US" b="1" i="1" u="sng" dirty="0" smtClean="0">
                <a:solidFill>
                  <a:schemeClr val="accent2"/>
                </a:solidFill>
              </a:rPr>
              <a:t>inside</a:t>
            </a:r>
            <a:r>
              <a:rPr lang="en-US" b="1" dirty="0" smtClean="0">
                <a:solidFill>
                  <a:schemeClr val="accent2"/>
                </a:solidFill>
              </a:rPr>
              <a:t>, not </a:t>
            </a:r>
            <a:r>
              <a:rPr lang="en-US" b="1" i="1" u="sng" dirty="0" smtClean="0">
                <a:solidFill>
                  <a:schemeClr val="accent2"/>
                </a:solidFill>
              </a:rPr>
              <a:t>outside</a:t>
            </a:r>
            <a:endParaRPr lang="en-US" b="1" i="1" u="sng" dirty="0">
              <a:solidFill>
                <a:schemeClr val="accent2"/>
              </a:solidFill>
            </a:endParaRPr>
          </a:p>
        </p:txBody>
      </p:sp>
      <p:sp>
        <p:nvSpPr>
          <p:cNvPr id="201732" name="Rectangle 4"/>
          <p:cNvSpPr>
            <a:spLocks noGrp="1" noChangeArrowheads="1"/>
          </p:cNvSpPr>
          <p:nvPr>
            <p:ph type="body" idx="1"/>
          </p:nvPr>
        </p:nvSpPr>
        <p:spPr/>
        <p:txBody>
          <a:bodyPr/>
          <a:lstStyle/>
          <a:p>
            <a:pPr marL="609600" indent="-609600" algn="ctr">
              <a:buNone/>
            </a:pPr>
            <a:endParaRPr lang="en-US" b="1" dirty="0">
              <a:latin typeface="Verdana" pitchFamily="34" charset="0"/>
              <a:ea typeface="Verdana" pitchFamily="34" charset="0"/>
              <a:cs typeface="Verdana" pitchFamily="34" charset="0"/>
            </a:endParaRPr>
          </a:p>
          <a:p>
            <a:pPr marL="609600" indent="-609600">
              <a:buAutoNum type="arabicPeriod"/>
            </a:pPr>
            <a:r>
              <a:rPr lang="en-US" b="1" dirty="0" smtClean="0">
                <a:latin typeface="Verdana" pitchFamily="34" charset="0"/>
                <a:ea typeface="Verdana" pitchFamily="34" charset="0"/>
                <a:cs typeface="Verdana" pitchFamily="34" charset="0"/>
              </a:rPr>
              <a:t>Lack of trust</a:t>
            </a:r>
          </a:p>
          <a:p>
            <a:pPr marL="609600" indent="-609600">
              <a:buAutoNum type="arabicPeriod"/>
            </a:pPr>
            <a:endParaRPr lang="en-US" b="1" dirty="0" smtClean="0">
              <a:latin typeface="Verdana" pitchFamily="34" charset="0"/>
              <a:ea typeface="Verdana" pitchFamily="34" charset="0"/>
              <a:cs typeface="Verdana" pitchFamily="34" charset="0"/>
            </a:endParaRPr>
          </a:p>
          <a:p>
            <a:pPr marL="609600" indent="-609600">
              <a:buNone/>
            </a:pPr>
            <a:endParaRPr lang="en-US" b="1" dirty="0">
              <a:latin typeface="Verdana" pitchFamily="34" charset="0"/>
              <a:ea typeface="Verdana" pitchFamily="34" charset="0"/>
              <a:cs typeface="Verdana" pitchFamily="34" charset="0"/>
            </a:endParaRPr>
          </a:p>
          <a:p>
            <a:pPr marL="609600" indent="-609600">
              <a:buFontTx/>
              <a:buAutoNum type="arabicPeriod"/>
            </a:pP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476</TotalTime>
  <Words>67</Words>
  <Application>Microsoft Office PowerPoint</Application>
  <PresentationFormat>On-screen Show (4:3)</PresentationFormat>
  <Paragraphs>37</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Good Friday</vt:lpstr>
      <vt:lpstr>Slide 2</vt:lpstr>
      <vt:lpstr>This Love Deserves a Response</vt:lpstr>
      <vt:lpstr>This Love Deserves a Response</vt:lpstr>
      <vt:lpstr>My Response?</vt:lpstr>
      <vt:lpstr>My Response?</vt:lpstr>
      <vt:lpstr>My Response?</vt:lpstr>
      <vt:lpstr>Judas is inside, not outside</vt:lpstr>
      <vt:lpstr>Judas is inside, not outside</vt:lpstr>
      <vt:lpstr>Judas is inside, not outside</vt:lpstr>
      <vt:lpstr>Judas must die!</vt:lpstr>
    </vt:vector>
  </TitlesOfParts>
  <Company>LFCS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Quest Begins</dc:title>
  <dc:creator>LFCS</dc:creator>
  <cp:lastModifiedBy>deacon</cp:lastModifiedBy>
  <cp:revision>19</cp:revision>
  <dcterms:created xsi:type="dcterms:W3CDTF">2007-03-23T19:25:05Z</dcterms:created>
  <dcterms:modified xsi:type="dcterms:W3CDTF">2010-04-02T13:03:17Z</dcterms:modified>
</cp:coreProperties>
</file>