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4" r:id="rId1"/>
  </p:sldMasterIdLst>
  <p:notesMasterIdLst>
    <p:notesMasterId r:id="rId13"/>
  </p:notesMasterIdLst>
  <p:sldIdLst>
    <p:sldId id="256" r:id="rId2"/>
    <p:sldId id="324" r:id="rId3"/>
    <p:sldId id="325" r:id="rId4"/>
    <p:sldId id="347" r:id="rId5"/>
    <p:sldId id="348" r:id="rId6"/>
    <p:sldId id="349" r:id="rId7"/>
    <p:sldId id="350" r:id="rId8"/>
    <p:sldId id="342" r:id="rId9"/>
    <p:sldId id="352" r:id="rId10"/>
    <p:sldId id="353" r:id="rId11"/>
    <p:sldId id="343" r:id="rId1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22" autoAdjust="0"/>
    <p:restoredTop sz="94660"/>
  </p:normalViewPr>
  <p:slideViewPr>
    <p:cSldViewPr>
      <p:cViewPr varScale="1">
        <p:scale>
          <a:sx n="68" d="100"/>
          <a:sy n="68" d="100"/>
        </p:scale>
        <p:origin x="-582"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379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37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379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379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3379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4798E412-7889-4526-AC30-519087DE5679}"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BFF216D-8BFD-476E-ABBD-E5EFB3C72192}" type="slidenum">
              <a:rPr lang="en-US"/>
              <a:pPr/>
              <a:t>1</a:t>
            </a:fld>
            <a:endParaRPr lang="en-US"/>
          </a:p>
        </p:txBody>
      </p:sp>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BB21265-28EB-40DD-ABFE-9EB16F110783}" type="slidenum">
              <a:rPr lang="en-US"/>
              <a:pPr/>
              <a:t>10</a:t>
            </a:fld>
            <a:endParaRPr lang="en-US"/>
          </a:p>
        </p:txBody>
      </p:sp>
      <p:sp>
        <p:nvSpPr>
          <p:cNvPr id="202754" name="Rectangle 2"/>
          <p:cNvSpPr>
            <a:spLocks noGrp="1" noRot="1" noChangeAspect="1" noChangeArrowheads="1" noTextEdit="1"/>
          </p:cNvSpPr>
          <p:nvPr>
            <p:ph type="sldImg"/>
          </p:nvPr>
        </p:nvSpPr>
        <p:spPr>
          <a:ln/>
        </p:spPr>
      </p:sp>
      <p:sp>
        <p:nvSpPr>
          <p:cNvPr id="2027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C5AE4EC-0D42-4A56-93BA-0EFA24E08F85}" type="slidenum">
              <a:rPr lang="en-US"/>
              <a:pPr/>
              <a:t>11</a:t>
            </a:fld>
            <a:endParaRPr lang="en-US"/>
          </a:p>
        </p:txBody>
      </p:sp>
      <p:sp>
        <p:nvSpPr>
          <p:cNvPr id="204802" name="Rectangle 2"/>
          <p:cNvSpPr>
            <a:spLocks noGrp="1" noRot="1" noChangeAspect="1" noChangeArrowheads="1" noTextEdit="1"/>
          </p:cNvSpPr>
          <p:nvPr>
            <p:ph type="sldImg"/>
          </p:nvPr>
        </p:nvSpPr>
        <p:spPr>
          <a:ln/>
        </p:spPr>
      </p:sp>
      <p:sp>
        <p:nvSpPr>
          <p:cNvPr id="2048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EBC1FED-6DDF-480A-8997-B666EF00E256}" type="slidenum">
              <a:rPr lang="en-US"/>
              <a:pPr/>
              <a:t>2</a:t>
            </a:fld>
            <a:endParaRPr lang="en-US"/>
          </a:p>
        </p:txBody>
      </p:sp>
      <p:sp>
        <p:nvSpPr>
          <p:cNvPr id="163842" name="Rectangle 2"/>
          <p:cNvSpPr>
            <a:spLocks noGrp="1" noRot="1" noChangeAspect="1" noChangeArrowheads="1" noTextEdit="1"/>
          </p:cNvSpPr>
          <p:nvPr>
            <p:ph type="sldImg"/>
          </p:nvPr>
        </p:nvSpPr>
        <p:spPr>
          <a:ln/>
        </p:spPr>
      </p:sp>
      <p:sp>
        <p:nvSpPr>
          <p:cNvPr id="163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24CDEAD-4762-4412-9F8A-696B26A02075}" type="slidenum">
              <a:rPr lang="en-US"/>
              <a:pPr/>
              <a:t>3</a:t>
            </a:fld>
            <a:endParaRPr lang="en-US"/>
          </a:p>
        </p:txBody>
      </p:sp>
      <p:sp>
        <p:nvSpPr>
          <p:cNvPr id="167938" name="Rectangle 2"/>
          <p:cNvSpPr>
            <a:spLocks noGrp="1" noRot="1" noChangeAspect="1" noChangeArrowheads="1" noTextEdit="1"/>
          </p:cNvSpPr>
          <p:nvPr>
            <p:ph type="sldImg"/>
          </p:nvPr>
        </p:nvSpPr>
        <p:spPr>
          <a:ln/>
        </p:spPr>
      </p:sp>
      <p:sp>
        <p:nvSpPr>
          <p:cNvPr id="1679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24CDEAD-4762-4412-9F8A-696B26A02075}" type="slidenum">
              <a:rPr lang="en-US"/>
              <a:pPr/>
              <a:t>4</a:t>
            </a:fld>
            <a:endParaRPr lang="en-US"/>
          </a:p>
        </p:txBody>
      </p:sp>
      <p:sp>
        <p:nvSpPr>
          <p:cNvPr id="167938" name="Rectangle 2"/>
          <p:cNvSpPr>
            <a:spLocks noGrp="1" noRot="1" noChangeAspect="1" noChangeArrowheads="1" noTextEdit="1"/>
          </p:cNvSpPr>
          <p:nvPr>
            <p:ph type="sldImg"/>
          </p:nvPr>
        </p:nvSpPr>
        <p:spPr>
          <a:ln/>
        </p:spPr>
      </p:sp>
      <p:sp>
        <p:nvSpPr>
          <p:cNvPr id="1679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24CDEAD-4762-4412-9F8A-696B26A02075}" type="slidenum">
              <a:rPr lang="en-US"/>
              <a:pPr/>
              <a:t>5</a:t>
            </a:fld>
            <a:endParaRPr lang="en-US"/>
          </a:p>
        </p:txBody>
      </p:sp>
      <p:sp>
        <p:nvSpPr>
          <p:cNvPr id="167938" name="Rectangle 2"/>
          <p:cNvSpPr>
            <a:spLocks noGrp="1" noRot="1" noChangeAspect="1" noChangeArrowheads="1" noTextEdit="1"/>
          </p:cNvSpPr>
          <p:nvPr>
            <p:ph type="sldImg"/>
          </p:nvPr>
        </p:nvSpPr>
        <p:spPr>
          <a:ln/>
        </p:spPr>
      </p:sp>
      <p:sp>
        <p:nvSpPr>
          <p:cNvPr id="1679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24CDEAD-4762-4412-9F8A-696B26A02075}" type="slidenum">
              <a:rPr lang="en-US"/>
              <a:pPr/>
              <a:t>6</a:t>
            </a:fld>
            <a:endParaRPr lang="en-US"/>
          </a:p>
        </p:txBody>
      </p:sp>
      <p:sp>
        <p:nvSpPr>
          <p:cNvPr id="167938" name="Rectangle 2"/>
          <p:cNvSpPr>
            <a:spLocks noGrp="1" noRot="1" noChangeAspect="1" noChangeArrowheads="1" noTextEdit="1"/>
          </p:cNvSpPr>
          <p:nvPr>
            <p:ph type="sldImg"/>
          </p:nvPr>
        </p:nvSpPr>
        <p:spPr>
          <a:ln/>
        </p:spPr>
      </p:sp>
      <p:sp>
        <p:nvSpPr>
          <p:cNvPr id="1679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24CDEAD-4762-4412-9F8A-696B26A02075}" type="slidenum">
              <a:rPr lang="en-US"/>
              <a:pPr/>
              <a:t>7</a:t>
            </a:fld>
            <a:endParaRPr lang="en-US"/>
          </a:p>
        </p:txBody>
      </p:sp>
      <p:sp>
        <p:nvSpPr>
          <p:cNvPr id="167938" name="Rectangle 2"/>
          <p:cNvSpPr>
            <a:spLocks noGrp="1" noRot="1" noChangeAspect="1" noChangeArrowheads="1" noTextEdit="1"/>
          </p:cNvSpPr>
          <p:nvPr>
            <p:ph type="sldImg"/>
          </p:nvPr>
        </p:nvSpPr>
        <p:spPr>
          <a:ln/>
        </p:spPr>
      </p:sp>
      <p:sp>
        <p:nvSpPr>
          <p:cNvPr id="1679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BB21265-28EB-40DD-ABFE-9EB16F110783}" type="slidenum">
              <a:rPr lang="en-US"/>
              <a:pPr/>
              <a:t>8</a:t>
            </a:fld>
            <a:endParaRPr lang="en-US"/>
          </a:p>
        </p:txBody>
      </p:sp>
      <p:sp>
        <p:nvSpPr>
          <p:cNvPr id="202754" name="Rectangle 2"/>
          <p:cNvSpPr>
            <a:spLocks noGrp="1" noRot="1" noChangeAspect="1" noChangeArrowheads="1" noTextEdit="1"/>
          </p:cNvSpPr>
          <p:nvPr>
            <p:ph type="sldImg"/>
          </p:nvPr>
        </p:nvSpPr>
        <p:spPr>
          <a:ln/>
        </p:spPr>
      </p:sp>
      <p:sp>
        <p:nvSpPr>
          <p:cNvPr id="2027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BB21265-28EB-40DD-ABFE-9EB16F110783}" type="slidenum">
              <a:rPr lang="en-US"/>
              <a:pPr/>
              <a:t>9</a:t>
            </a:fld>
            <a:endParaRPr lang="en-US"/>
          </a:p>
        </p:txBody>
      </p:sp>
      <p:sp>
        <p:nvSpPr>
          <p:cNvPr id="202754" name="Rectangle 2"/>
          <p:cNvSpPr>
            <a:spLocks noGrp="1" noRot="1" noChangeAspect="1" noChangeArrowheads="1" noTextEdit="1"/>
          </p:cNvSpPr>
          <p:nvPr>
            <p:ph type="sldImg"/>
          </p:nvPr>
        </p:nvSpPr>
        <p:spPr>
          <a:ln/>
        </p:spPr>
      </p:sp>
      <p:sp>
        <p:nvSpPr>
          <p:cNvPr id="202755"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2249A8E-22FE-4229-A068-DFC0A22BE3AB}"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BB22E1A-0346-410A-94D8-FAA72017DA3E}"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2784C09-BDCE-497C-90C6-401574F5088A}"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A0623C2-CD21-4240-B056-28587756CA51}"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0AAAD3E-23BA-45A1-9879-FEAC84263C32}"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4D45F3C-151C-4F17-8F5B-C1D379892D37}"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53DD8BCF-1D36-46D6-AB87-A61F062300AE}"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307F84E3-3342-43FA-978A-D23D72467FF9}"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BD9F4EE0-DE70-49D3-B07E-8C27B779ED3A}"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8F634D9-DABE-48A7-93CB-D28BFC9BB0F6}"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8529982-17E3-4168-BEEC-B0F8186B5899}"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229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229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2293"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2294"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EAEAB12F-2020-406E-A5B2-C37A806C2649}"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 id="2147483665"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Holyweekpptbackground5 copy"/>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
        <p:nvSpPr>
          <p:cNvPr id="2050" name="Rectangle 2"/>
          <p:cNvSpPr>
            <a:spLocks noGrp="1" noChangeArrowheads="1"/>
          </p:cNvSpPr>
          <p:nvPr>
            <p:ph type="ctrTitle"/>
          </p:nvPr>
        </p:nvSpPr>
        <p:spPr>
          <a:xfrm>
            <a:off x="304800" y="2130425"/>
            <a:ext cx="8610600" cy="1470025"/>
          </a:xfrm>
        </p:spPr>
        <p:txBody>
          <a:bodyPr/>
          <a:lstStyle/>
          <a:p>
            <a:r>
              <a:rPr lang="en-US" b="1" dirty="0" smtClean="0">
                <a:effectLst>
                  <a:outerShdw blurRad="38100" dist="38100" dir="2700000" algn="tl">
                    <a:srgbClr val="C0C0C0"/>
                  </a:outerShdw>
                </a:effectLst>
              </a:rPr>
              <a:t>Good Friday</a:t>
            </a:r>
            <a:endParaRPr lang="en-US" b="1" dirty="0">
              <a:effectLst>
                <a:outerShdw blurRad="38100" dist="38100" dir="2700000" algn="tl">
                  <a:srgbClr val="C0C0C0"/>
                </a:outerShdw>
              </a:effectLst>
            </a:endParaRPr>
          </a:p>
        </p:txBody>
      </p:sp>
      <p:sp>
        <p:nvSpPr>
          <p:cNvPr id="2051" name="Rectangle 3"/>
          <p:cNvSpPr>
            <a:spLocks noGrp="1" noChangeArrowheads="1"/>
          </p:cNvSpPr>
          <p:nvPr>
            <p:ph type="subTitle" idx="1"/>
          </p:nvPr>
        </p:nvSpPr>
        <p:spPr/>
        <p:txBody>
          <a:bodyPr/>
          <a:lstStyle/>
          <a:p>
            <a:r>
              <a:rPr lang="en-US" dirty="0" smtClean="0"/>
              <a:t>April 2, 2010</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1730" name="Picture 2" descr="Holyweekpptbackground5 copy"/>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
        <p:nvSpPr>
          <p:cNvPr id="201731" name="Rectangle 3"/>
          <p:cNvSpPr>
            <a:spLocks noGrp="1" noChangeArrowheads="1"/>
          </p:cNvSpPr>
          <p:nvPr>
            <p:ph type="title"/>
          </p:nvPr>
        </p:nvSpPr>
        <p:spPr/>
        <p:txBody>
          <a:bodyPr/>
          <a:lstStyle/>
          <a:p>
            <a:r>
              <a:rPr lang="en-US" b="1" dirty="0" smtClean="0">
                <a:solidFill>
                  <a:schemeClr val="accent2"/>
                </a:solidFill>
              </a:rPr>
              <a:t>Judas is </a:t>
            </a:r>
            <a:r>
              <a:rPr lang="en-US" b="1" i="1" u="sng" dirty="0" smtClean="0">
                <a:solidFill>
                  <a:schemeClr val="accent2"/>
                </a:solidFill>
              </a:rPr>
              <a:t>inside</a:t>
            </a:r>
            <a:r>
              <a:rPr lang="en-US" b="1" dirty="0" smtClean="0">
                <a:solidFill>
                  <a:schemeClr val="accent2"/>
                </a:solidFill>
              </a:rPr>
              <a:t>, not </a:t>
            </a:r>
            <a:r>
              <a:rPr lang="en-US" b="1" i="1" u="sng" dirty="0" smtClean="0">
                <a:solidFill>
                  <a:schemeClr val="accent2"/>
                </a:solidFill>
              </a:rPr>
              <a:t>outside</a:t>
            </a:r>
            <a:endParaRPr lang="en-US" b="1" i="1" u="sng" dirty="0">
              <a:solidFill>
                <a:schemeClr val="accent2"/>
              </a:solidFill>
            </a:endParaRPr>
          </a:p>
        </p:txBody>
      </p:sp>
      <p:sp>
        <p:nvSpPr>
          <p:cNvPr id="201732" name="Rectangle 4"/>
          <p:cNvSpPr>
            <a:spLocks noGrp="1" noChangeArrowheads="1"/>
          </p:cNvSpPr>
          <p:nvPr>
            <p:ph type="body" idx="1"/>
          </p:nvPr>
        </p:nvSpPr>
        <p:spPr/>
        <p:txBody>
          <a:bodyPr/>
          <a:lstStyle/>
          <a:p>
            <a:pPr marL="609600" indent="-609600" algn="ctr">
              <a:buNone/>
            </a:pPr>
            <a:endParaRPr lang="en-US" b="1" dirty="0">
              <a:latin typeface="Verdana" pitchFamily="34" charset="0"/>
              <a:ea typeface="Verdana" pitchFamily="34" charset="0"/>
              <a:cs typeface="Verdana" pitchFamily="34" charset="0"/>
            </a:endParaRPr>
          </a:p>
          <a:p>
            <a:pPr marL="609600" indent="-609600">
              <a:buAutoNum type="arabicPeriod"/>
            </a:pPr>
            <a:r>
              <a:rPr lang="en-US" b="1" dirty="0" smtClean="0">
                <a:latin typeface="Verdana" pitchFamily="34" charset="0"/>
                <a:ea typeface="Verdana" pitchFamily="34" charset="0"/>
                <a:cs typeface="Verdana" pitchFamily="34" charset="0"/>
              </a:rPr>
              <a:t>Lack of trust</a:t>
            </a:r>
          </a:p>
          <a:p>
            <a:pPr marL="609600" indent="-609600">
              <a:buAutoNum type="arabicPeriod"/>
            </a:pPr>
            <a:endParaRPr lang="en-US" b="1" dirty="0" smtClean="0">
              <a:latin typeface="Verdana" pitchFamily="34" charset="0"/>
              <a:ea typeface="Verdana" pitchFamily="34" charset="0"/>
              <a:cs typeface="Verdana" pitchFamily="34" charset="0"/>
            </a:endParaRPr>
          </a:p>
          <a:p>
            <a:pPr marL="609600" indent="-609600">
              <a:buAutoNum type="arabicPeriod"/>
            </a:pPr>
            <a:r>
              <a:rPr lang="en-US" b="1" dirty="0" smtClean="0">
                <a:latin typeface="Verdana" pitchFamily="34" charset="0"/>
                <a:ea typeface="Verdana" pitchFamily="34" charset="0"/>
                <a:cs typeface="Verdana" pitchFamily="34" charset="0"/>
              </a:rPr>
              <a:t>Self-reliance</a:t>
            </a:r>
          </a:p>
          <a:p>
            <a:pPr marL="609600" indent="-609600">
              <a:buAutoNum type="arabicPeriod"/>
            </a:pPr>
            <a:endParaRPr lang="en-US" b="1" dirty="0">
              <a:latin typeface="Verdana" pitchFamily="34" charset="0"/>
              <a:ea typeface="Verdana" pitchFamily="34" charset="0"/>
              <a:cs typeface="Verdana" pitchFamily="34" charset="0"/>
            </a:endParaRPr>
          </a:p>
          <a:p>
            <a:pPr marL="609600" indent="-609600">
              <a:buFontTx/>
              <a:buAutoNum type="arabicPeriod"/>
            </a:pPr>
            <a:endParaRPr lang="en-US" b="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3778" name="Picture 2" descr="Holyweekpptbackground5 copy"/>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
        <p:nvSpPr>
          <p:cNvPr id="203779" name="Rectangle 3"/>
          <p:cNvSpPr>
            <a:spLocks noGrp="1" noChangeArrowheads="1"/>
          </p:cNvSpPr>
          <p:nvPr>
            <p:ph type="title"/>
          </p:nvPr>
        </p:nvSpPr>
        <p:spPr/>
        <p:txBody>
          <a:bodyPr/>
          <a:lstStyle/>
          <a:p>
            <a:r>
              <a:rPr lang="en-US" b="1" dirty="0" smtClean="0">
                <a:solidFill>
                  <a:schemeClr val="accent2"/>
                </a:solidFill>
              </a:rPr>
              <a:t>Judas must die!</a:t>
            </a:r>
            <a:endParaRPr lang="en-US" b="1" dirty="0">
              <a:solidFill>
                <a:schemeClr val="accent2"/>
              </a:solidFill>
            </a:endParaRPr>
          </a:p>
        </p:txBody>
      </p:sp>
      <p:sp>
        <p:nvSpPr>
          <p:cNvPr id="203780" name="Rectangle 4"/>
          <p:cNvSpPr>
            <a:spLocks noGrp="1" noChangeArrowheads="1"/>
          </p:cNvSpPr>
          <p:nvPr>
            <p:ph type="body" idx="1"/>
          </p:nvPr>
        </p:nvSpPr>
        <p:spPr/>
        <p:txBody>
          <a:bodyPr/>
          <a:lstStyle/>
          <a:p>
            <a:pPr marL="609600" indent="-609600">
              <a:buNone/>
            </a:pPr>
            <a:r>
              <a:rPr lang="en-US" sz="3000" dirty="0" smtClean="0">
                <a:latin typeface="Verdana" pitchFamily="34" charset="0"/>
                <a:ea typeface="Verdana" pitchFamily="34" charset="0"/>
                <a:cs typeface="Verdana" pitchFamily="34" charset="0"/>
              </a:rPr>
              <a:t>	</a:t>
            </a:r>
          </a:p>
          <a:p>
            <a:pPr marL="609600" indent="-609600">
              <a:buNone/>
            </a:pPr>
            <a:r>
              <a:rPr lang="en-US" sz="3000" dirty="0">
                <a:latin typeface="Verdana" pitchFamily="34" charset="0"/>
                <a:ea typeface="Verdana" pitchFamily="34" charset="0"/>
                <a:cs typeface="Verdana" pitchFamily="34" charset="0"/>
              </a:rPr>
              <a:t>	</a:t>
            </a:r>
            <a:r>
              <a:rPr lang="en-US" sz="3000" i="1" dirty="0" smtClean="0">
                <a:latin typeface="Verdana" pitchFamily="34" charset="0"/>
                <a:ea typeface="Verdana" pitchFamily="34" charset="0"/>
                <a:cs typeface="Verdana" pitchFamily="34" charset="0"/>
              </a:rPr>
              <a:t>“Let his dwelling place be desolate, and let no one live in it’; and, ‘Let another take his office.’”</a:t>
            </a:r>
            <a:r>
              <a:rPr lang="en-US" sz="3000" dirty="0" smtClean="0">
                <a:latin typeface="Verdana" pitchFamily="34" charset="0"/>
                <a:ea typeface="Verdana" pitchFamily="34" charset="0"/>
                <a:cs typeface="Verdana" pitchFamily="34" charset="0"/>
              </a:rPr>
              <a:t>  Acts 1:20</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2818" name="Picture 2" descr="Holyweekpptbackground5 copy"/>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
        <p:nvSpPr>
          <p:cNvPr id="162819" name="Rectangle 3"/>
          <p:cNvSpPr>
            <a:spLocks noGrp="1" noChangeArrowheads="1"/>
          </p:cNvSpPr>
          <p:nvPr>
            <p:ph type="body" idx="1"/>
          </p:nvPr>
        </p:nvSpPr>
        <p:spPr>
          <a:xfrm>
            <a:off x="228600" y="304800"/>
            <a:ext cx="8686800" cy="6553200"/>
          </a:xfrm>
        </p:spPr>
        <p:txBody>
          <a:bodyPr/>
          <a:lstStyle/>
          <a:p>
            <a:pPr>
              <a:buFontTx/>
              <a:buNone/>
            </a:pPr>
            <a:r>
              <a:rPr lang="en-US" sz="3000" i="1" dirty="0" smtClean="0">
                <a:latin typeface="Verdana" pitchFamily="34" charset="0"/>
                <a:ea typeface="Verdana" pitchFamily="34" charset="0"/>
                <a:cs typeface="Verdana" pitchFamily="34" charset="0"/>
              </a:rPr>
              <a:t>	“He was wounded for our transgressions, He was bruised for our iniquities; the chastisement for our peace was upon Him, and by His stripes we are healed…the LORD has laid on Him the iniquity of us all… it pleased the LORD to bruise Him; He has put Him to grief.”</a:t>
            </a:r>
            <a:r>
              <a:rPr lang="en-US" sz="3000" dirty="0" smtClean="0">
                <a:latin typeface="Verdana" pitchFamily="34" charset="0"/>
                <a:ea typeface="Verdana" pitchFamily="34" charset="0"/>
                <a:cs typeface="Verdana" pitchFamily="34" charset="0"/>
              </a:rPr>
              <a:t>  Isaiah 53:5-6, 10</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4868" name="Picture 4" descr="Holyweekpptbackground5 copy"/>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
        <p:nvSpPr>
          <p:cNvPr id="164866" name="Rectangle 2"/>
          <p:cNvSpPr>
            <a:spLocks noGrp="1" noChangeArrowheads="1"/>
          </p:cNvSpPr>
          <p:nvPr>
            <p:ph type="title"/>
          </p:nvPr>
        </p:nvSpPr>
        <p:spPr/>
        <p:txBody>
          <a:bodyPr/>
          <a:lstStyle/>
          <a:p>
            <a:r>
              <a:rPr lang="en-US" sz="4000" b="1" dirty="0" smtClean="0">
                <a:solidFill>
                  <a:schemeClr val="accent2"/>
                </a:solidFill>
              </a:rPr>
              <a:t>This Love Deserves a Response</a:t>
            </a:r>
            <a:endParaRPr lang="en-US" sz="4000" b="1" dirty="0">
              <a:solidFill>
                <a:schemeClr val="accent2"/>
              </a:solidFill>
            </a:endParaRPr>
          </a:p>
        </p:txBody>
      </p:sp>
      <p:sp>
        <p:nvSpPr>
          <p:cNvPr id="164867" name="Rectangle 3"/>
          <p:cNvSpPr>
            <a:spLocks noGrp="1" noChangeArrowheads="1"/>
          </p:cNvSpPr>
          <p:nvPr>
            <p:ph type="body" idx="1"/>
          </p:nvPr>
        </p:nvSpPr>
        <p:spPr/>
        <p:txBody>
          <a:bodyPr/>
          <a:lstStyle/>
          <a:p>
            <a:pPr marL="609600" indent="-609600">
              <a:buFontTx/>
              <a:buAutoNum type="arabicPeriod"/>
            </a:pPr>
            <a:endParaRPr lang="en-US" b="1" dirty="0"/>
          </a:p>
        </p:txBody>
      </p:sp>
      <p:pic>
        <p:nvPicPr>
          <p:cNvPr id="7" name="Picture 6" descr="golgotha.jpg"/>
          <p:cNvPicPr>
            <a:picLocks noChangeAspect="1"/>
          </p:cNvPicPr>
          <p:nvPr/>
        </p:nvPicPr>
        <p:blipFill>
          <a:blip r:embed="rId4" cstate="print"/>
          <a:stretch>
            <a:fillRect/>
          </a:stretch>
        </p:blipFill>
        <p:spPr>
          <a:xfrm>
            <a:off x="1371600" y="1524000"/>
            <a:ext cx="6111240" cy="4583430"/>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4868" name="Picture 4" descr="Holyweekpptbackground5 copy"/>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
        <p:nvSpPr>
          <p:cNvPr id="164866" name="Rectangle 2"/>
          <p:cNvSpPr>
            <a:spLocks noGrp="1" noChangeArrowheads="1"/>
          </p:cNvSpPr>
          <p:nvPr>
            <p:ph type="title"/>
          </p:nvPr>
        </p:nvSpPr>
        <p:spPr/>
        <p:txBody>
          <a:bodyPr/>
          <a:lstStyle/>
          <a:p>
            <a:r>
              <a:rPr lang="en-US" sz="4000" b="1" dirty="0" smtClean="0">
                <a:solidFill>
                  <a:schemeClr val="accent2"/>
                </a:solidFill>
              </a:rPr>
              <a:t>This Love Deserves a Response</a:t>
            </a:r>
            <a:endParaRPr lang="en-US" sz="4000" b="1" dirty="0">
              <a:solidFill>
                <a:schemeClr val="accent2"/>
              </a:solidFill>
            </a:endParaRPr>
          </a:p>
        </p:txBody>
      </p:sp>
      <p:sp>
        <p:nvSpPr>
          <p:cNvPr id="164867" name="Rectangle 3"/>
          <p:cNvSpPr>
            <a:spLocks noGrp="1" noChangeArrowheads="1"/>
          </p:cNvSpPr>
          <p:nvPr>
            <p:ph type="body" idx="1"/>
          </p:nvPr>
        </p:nvSpPr>
        <p:spPr/>
        <p:txBody>
          <a:bodyPr/>
          <a:lstStyle/>
          <a:p>
            <a:pPr marL="609600" indent="-609600">
              <a:buNone/>
            </a:pPr>
            <a:r>
              <a:rPr lang="en-US" sz="3000" i="1" dirty="0" smtClean="0">
                <a:latin typeface="Verdana" pitchFamily="34" charset="0"/>
                <a:ea typeface="Verdana" pitchFamily="34" charset="0"/>
                <a:cs typeface="Verdana" pitchFamily="34" charset="0"/>
              </a:rPr>
              <a:t>	“and He died for all, that those who live should live no longer for themselves, but for Him who died for them and rose again.”  </a:t>
            </a:r>
            <a:r>
              <a:rPr lang="en-US" sz="3000" dirty="0" smtClean="0">
                <a:latin typeface="Verdana" pitchFamily="34" charset="0"/>
                <a:ea typeface="Verdana" pitchFamily="34" charset="0"/>
                <a:cs typeface="Verdana" pitchFamily="34" charset="0"/>
              </a:rPr>
              <a:t>2 Corinthians 5:15</a:t>
            </a:r>
          </a:p>
          <a:p>
            <a:pPr marL="609600" indent="-609600">
              <a:buFontTx/>
              <a:buAutoNum type="arabicPeriod"/>
            </a:pPr>
            <a:endParaRPr lang="en-US"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4868" name="Picture 4" descr="Holyweekpptbackground5 copy"/>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
        <p:nvSpPr>
          <p:cNvPr id="164866" name="Rectangle 2"/>
          <p:cNvSpPr>
            <a:spLocks noGrp="1" noChangeArrowheads="1"/>
          </p:cNvSpPr>
          <p:nvPr>
            <p:ph type="title"/>
          </p:nvPr>
        </p:nvSpPr>
        <p:spPr/>
        <p:txBody>
          <a:bodyPr/>
          <a:lstStyle/>
          <a:p>
            <a:r>
              <a:rPr lang="en-US" sz="4000" b="1" dirty="0" smtClean="0">
                <a:solidFill>
                  <a:schemeClr val="accent2"/>
                </a:solidFill>
              </a:rPr>
              <a:t>My Response?</a:t>
            </a:r>
            <a:endParaRPr lang="en-US" sz="4000" b="1" dirty="0">
              <a:solidFill>
                <a:schemeClr val="accent2"/>
              </a:solidFill>
            </a:endParaRPr>
          </a:p>
        </p:txBody>
      </p:sp>
      <p:sp>
        <p:nvSpPr>
          <p:cNvPr id="164867" name="Rectangle 3"/>
          <p:cNvSpPr>
            <a:spLocks noGrp="1" noChangeArrowheads="1"/>
          </p:cNvSpPr>
          <p:nvPr>
            <p:ph type="body" idx="1"/>
          </p:nvPr>
        </p:nvSpPr>
        <p:spPr/>
        <p:txBody>
          <a:bodyPr/>
          <a:lstStyle/>
          <a:p>
            <a:pPr marL="609600" indent="-609600">
              <a:buFontTx/>
              <a:buAutoNum type="arabicPeriod"/>
            </a:pPr>
            <a:endParaRPr lang="en-US"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4868" name="Picture 4" descr="Holyweekpptbackground5 copy"/>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
        <p:nvSpPr>
          <p:cNvPr id="164866" name="Rectangle 2"/>
          <p:cNvSpPr>
            <a:spLocks noGrp="1" noChangeArrowheads="1"/>
          </p:cNvSpPr>
          <p:nvPr>
            <p:ph type="title"/>
          </p:nvPr>
        </p:nvSpPr>
        <p:spPr/>
        <p:txBody>
          <a:bodyPr/>
          <a:lstStyle/>
          <a:p>
            <a:r>
              <a:rPr lang="en-US" sz="4000" b="1" dirty="0" smtClean="0">
                <a:solidFill>
                  <a:schemeClr val="accent2"/>
                </a:solidFill>
              </a:rPr>
              <a:t>My Response?</a:t>
            </a:r>
            <a:endParaRPr lang="en-US" sz="4000" b="1" dirty="0">
              <a:solidFill>
                <a:schemeClr val="accent2"/>
              </a:solidFill>
            </a:endParaRPr>
          </a:p>
        </p:txBody>
      </p:sp>
      <p:sp>
        <p:nvSpPr>
          <p:cNvPr id="164867" name="Rectangle 3"/>
          <p:cNvSpPr>
            <a:spLocks noGrp="1" noChangeArrowheads="1"/>
          </p:cNvSpPr>
          <p:nvPr>
            <p:ph type="body" idx="1"/>
          </p:nvPr>
        </p:nvSpPr>
        <p:spPr/>
        <p:txBody>
          <a:bodyPr/>
          <a:lstStyle/>
          <a:p>
            <a:pPr marL="609600" indent="-609600" algn="ctr">
              <a:buNone/>
            </a:pPr>
            <a:r>
              <a:rPr lang="en-US" sz="3600" b="1" u="sng" dirty="0" smtClean="0">
                <a:latin typeface="Verdana" pitchFamily="34" charset="0"/>
                <a:ea typeface="Verdana" pitchFamily="34" charset="0"/>
                <a:cs typeface="Verdana" pitchFamily="34" charset="0"/>
              </a:rPr>
              <a:t>DEATH/MURDER</a:t>
            </a:r>
          </a:p>
          <a:p>
            <a:pPr marL="609600" indent="-609600">
              <a:buFontTx/>
              <a:buAutoNum type="arabicPeriod"/>
            </a:pPr>
            <a:endParaRPr lang="en-US"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4868" name="Picture 4" descr="Holyweekpptbackground5 copy"/>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
        <p:nvSpPr>
          <p:cNvPr id="164866" name="Rectangle 2"/>
          <p:cNvSpPr>
            <a:spLocks noGrp="1" noChangeArrowheads="1"/>
          </p:cNvSpPr>
          <p:nvPr>
            <p:ph type="title"/>
          </p:nvPr>
        </p:nvSpPr>
        <p:spPr/>
        <p:txBody>
          <a:bodyPr/>
          <a:lstStyle/>
          <a:p>
            <a:r>
              <a:rPr lang="en-US" sz="4000" b="1" dirty="0" smtClean="0">
                <a:solidFill>
                  <a:schemeClr val="accent2"/>
                </a:solidFill>
              </a:rPr>
              <a:t>My Response?</a:t>
            </a:r>
            <a:endParaRPr lang="en-US" sz="4000" b="1" dirty="0">
              <a:solidFill>
                <a:schemeClr val="accent2"/>
              </a:solidFill>
            </a:endParaRPr>
          </a:p>
        </p:txBody>
      </p:sp>
      <p:sp>
        <p:nvSpPr>
          <p:cNvPr id="164867" name="Rectangle 3"/>
          <p:cNvSpPr>
            <a:spLocks noGrp="1" noChangeArrowheads="1"/>
          </p:cNvSpPr>
          <p:nvPr>
            <p:ph type="body" idx="1"/>
          </p:nvPr>
        </p:nvSpPr>
        <p:spPr/>
        <p:txBody>
          <a:bodyPr/>
          <a:lstStyle/>
          <a:p>
            <a:pPr marL="609600" indent="-609600" algn="ctr">
              <a:buNone/>
            </a:pPr>
            <a:r>
              <a:rPr lang="en-US" sz="3600" b="1" u="sng" smtClean="0">
                <a:latin typeface="Verdana" pitchFamily="34" charset="0"/>
                <a:ea typeface="Verdana" pitchFamily="34" charset="0"/>
                <a:cs typeface="Verdana" pitchFamily="34" charset="0"/>
              </a:rPr>
              <a:t>DEATH/MURDER</a:t>
            </a:r>
            <a:endParaRPr lang="en-US" sz="3600" b="1" u="sng" dirty="0" smtClean="0">
              <a:latin typeface="Verdana" pitchFamily="34" charset="0"/>
              <a:ea typeface="Verdana" pitchFamily="34" charset="0"/>
              <a:cs typeface="Verdana" pitchFamily="34" charset="0"/>
            </a:endParaRPr>
          </a:p>
          <a:p>
            <a:pPr marL="609600" indent="-609600">
              <a:buFontTx/>
              <a:buAutoNum type="arabicPeriod"/>
            </a:pPr>
            <a:endParaRPr lang="en-US" b="1" dirty="0"/>
          </a:p>
        </p:txBody>
      </p:sp>
      <p:pic>
        <p:nvPicPr>
          <p:cNvPr id="5" name="Picture 4"/>
          <p:cNvPicPr>
            <a:picLocks noChangeAspect="1" noChangeArrowheads="1"/>
          </p:cNvPicPr>
          <p:nvPr/>
        </p:nvPicPr>
        <p:blipFill>
          <a:blip r:embed="rId4" cstate="print"/>
          <a:srcRect/>
          <a:stretch>
            <a:fillRect/>
          </a:stretch>
        </p:blipFill>
        <p:spPr bwMode="auto">
          <a:xfrm>
            <a:off x="2057400" y="2895600"/>
            <a:ext cx="5181600" cy="350361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1730" name="Picture 2" descr="Holyweekpptbackground5 copy"/>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
        <p:nvSpPr>
          <p:cNvPr id="201731" name="Rectangle 3"/>
          <p:cNvSpPr>
            <a:spLocks noGrp="1" noChangeArrowheads="1"/>
          </p:cNvSpPr>
          <p:nvPr>
            <p:ph type="title"/>
          </p:nvPr>
        </p:nvSpPr>
        <p:spPr/>
        <p:txBody>
          <a:bodyPr/>
          <a:lstStyle/>
          <a:p>
            <a:r>
              <a:rPr lang="en-US" b="1" dirty="0" smtClean="0">
                <a:solidFill>
                  <a:schemeClr val="accent2"/>
                </a:solidFill>
              </a:rPr>
              <a:t>Judas is </a:t>
            </a:r>
            <a:r>
              <a:rPr lang="en-US" b="1" i="1" u="sng" dirty="0" smtClean="0">
                <a:solidFill>
                  <a:schemeClr val="accent2"/>
                </a:solidFill>
              </a:rPr>
              <a:t>inside</a:t>
            </a:r>
            <a:r>
              <a:rPr lang="en-US" b="1" dirty="0" smtClean="0">
                <a:solidFill>
                  <a:schemeClr val="accent2"/>
                </a:solidFill>
              </a:rPr>
              <a:t>, not </a:t>
            </a:r>
            <a:r>
              <a:rPr lang="en-US" b="1" i="1" u="sng" dirty="0" smtClean="0">
                <a:solidFill>
                  <a:schemeClr val="accent2"/>
                </a:solidFill>
              </a:rPr>
              <a:t>outside</a:t>
            </a:r>
            <a:endParaRPr lang="en-US" b="1" i="1" u="sng" dirty="0">
              <a:solidFill>
                <a:schemeClr val="accent2"/>
              </a:solidFill>
            </a:endParaRPr>
          </a:p>
        </p:txBody>
      </p:sp>
      <p:sp>
        <p:nvSpPr>
          <p:cNvPr id="201732" name="Rectangle 4"/>
          <p:cNvSpPr>
            <a:spLocks noGrp="1" noChangeArrowheads="1"/>
          </p:cNvSpPr>
          <p:nvPr>
            <p:ph type="body" idx="1"/>
          </p:nvPr>
        </p:nvSpPr>
        <p:spPr/>
        <p:txBody>
          <a:bodyPr/>
          <a:lstStyle/>
          <a:p>
            <a:pPr marL="609600" indent="-609600" algn="ctr">
              <a:buNone/>
            </a:pPr>
            <a:endParaRPr lang="en-US" b="1" dirty="0">
              <a:latin typeface="Verdana" pitchFamily="34" charset="0"/>
              <a:ea typeface="Verdana" pitchFamily="34" charset="0"/>
              <a:cs typeface="Verdana" pitchFamily="34" charset="0"/>
            </a:endParaRPr>
          </a:p>
          <a:p>
            <a:pPr marL="609600" indent="-609600">
              <a:buNone/>
            </a:pPr>
            <a:r>
              <a:rPr lang="en-US" sz="3000" i="1" dirty="0" smtClean="0">
                <a:latin typeface="Verdana" pitchFamily="34" charset="0"/>
                <a:ea typeface="Verdana" pitchFamily="34" charset="0"/>
                <a:cs typeface="Verdana" pitchFamily="34" charset="0"/>
              </a:rPr>
              <a:t>	“His words were softer than oil, yet they were drawn swords.”  </a:t>
            </a:r>
            <a:r>
              <a:rPr lang="en-US" sz="3000" dirty="0" smtClean="0">
                <a:latin typeface="Verdana" pitchFamily="34" charset="0"/>
                <a:ea typeface="Verdana" pitchFamily="34" charset="0"/>
                <a:cs typeface="Verdana" pitchFamily="34" charset="0"/>
              </a:rPr>
              <a:t>Psalm 55:20</a:t>
            </a:r>
          </a:p>
          <a:p>
            <a:pPr marL="609600" indent="-609600">
              <a:buNone/>
            </a:pPr>
            <a:endParaRPr lang="en-US" dirty="0">
              <a:latin typeface="Verdana" pitchFamily="34" charset="0"/>
              <a:ea typeface="Verdana" pitchFamily="34" charset="0"/>
              <a:cs typeface="Verdana" pitchFamily="34" charset="0"/>
            </a:endParaRPr>
          </a:p>
          <a:p>
            <a:pPr marL="609600" indent="-609600">
              <a:buFontTx/>
              <a:buAutoNum type="arabicPeriod"/>
            </a:pPr>
            <a:endParaRPr lang="en-US"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1730" name="Picture 2" descr="Holyweekpptbackground5 copy"/>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
        <p:nvSpPr>
          <p:cNvPr id="201731" name="Rectangle 3"/>
          <p:cNvSpPr>
            <a:spLocks noGrp="1" noChangeArrowheads="1"/>
          </p:cNvSpPr>
          <p:nvPr>
            <p:ph type="title"/>
          </p:nvPr>
        </p:nvSpPr>
        <p:spPr/>
        <p:txBody>
          <a:bodyPr/>
          <a:lstStyle/>
          <a:p>
            <a:r>
              <a:rPr lang="en-US" b="1" dirty="0" smtClean="0">
                <a:solidFill>
                  <a:schemeClr val="accent2"/>
                </a:solidFill>
              </a:rPr>
              <a:t>Judas is </a:t>
            </a:r>
            <a:r>
              <a:rPr lang="en-US" b="1" i="1" u="sng" dirty="0" smtClean="0">
                <a:solidFill>
                  <a:schemeClr val="accent2"/>
                </a:solidFill>
              </a:rPr>
              <a:t>inside</a:t>
            </a:r>
            <a:r>
              <a:rPr lang="en-US" b="1" dirty="0" smtClean="0">
                <a:solidFill>
                  <a:schemeClr val="accent2"/>
                </a:solidFill>
              </a:rPr>
              <a:t>, not </a:t>
            </a:r>
            <a:r>
              <a:rPr lang="en-US" b="1" i="1" u="sng" dirty="0" smtClean="0">
                <a:solidFill>
                  <a:schemeClr val="accent2"/>
                </a:solidFill>
              </a:rPr>
              <a:t>outside</a:t>
            </a:r>
            <a:endParaRPr lang="en-US" b="1" i="1" u="sng" dirty="0">
              <a:solidFill>
                <a:schemeClr val="accent2"/>
              </a:solidFill>
            </a:endParaRPr>
          </a:p>
        </p:txBody>
      </p:sp>
      <p:sp>
        <p:nvSpPr>
          <p:cNvPr id="201732" name="Rectangle 4"/>
          <p:cNvSpPr>
            <a:spLocks noGrp="1" noChangeArrowheads="1"/>
          </p:cNvSpPr>
          <p:nvPr>
            <p:ph type="body" idx="1"/>
          </p:nvPr>
        </p:nvSpPr>
        <p:spPr/>
        <p:txBody>
          <a:bodyPr/>
          <a:lstStyle/>
          <a:p>
            <a:pPr marL="609600" indent="-609600" algn="ctr">
              <a:buNone/>
            </a:pPr>
            <a:endParaRPr lang="en-US" b="1" dirty="0">
              <a:latin typeface="Verdana" pitchFamily="34" charset="0"/>
              <a:ea typeface="Verdana" pitchFamily="34" charset="0"/>
              <a:cs typeface="Verdana" pitchFamily="34" charset="0"/>
            </a:endParaRPr>
          </a:p>
          <a:p>
            <a:pPr marL="609600" indent="-609600">
              <a:buAutoNum type="arabicPeriod"/>
            </a:pPr>
            <a:r>
              <a:rPr lang="en-US" b="1" dirty="0" smtClean="0">
                <a:latin typeface="Verdana" pitchFamily="34" charset="0"/>
                <a:ea typeface="Verdana" pitchFamily="34" charset="0"/>
                <a:cs typeface="Verdana" pitchFamily="34" charset="0"/>
              </a:rPr>
              <a:t>Lack of trust</a:t>
            </a:r>
          </a:p>
          <a:p>
            <a:pPr marL="609600" indent="-609600">
              <a:buAutoNum type="arabicPeriod"/>
            </a:pPr>
            <a:endParaRPr lang="en-US" b="1" dirty="0" smtClean="0">
              <a:latin typeface="Verdana" pitchFamily="34" charset="0"/>
              <a:ea typeface="Verdana" pitchFamily="34" charset="0"/>
              <a:cs typeface="Verdana" pitchFamily="34" charset="0"/>
            </a:endParaRPr>
          </a:p>
          <a:p>
            <a:pPr marL="609600" indent="-609600">
              <a:buNone/>
            </a:pPr>
            <a:endParaRPr lang="en-US" b="1" dirty="0">
              <a:latin typeface="Verdana" pitchFamily="34" charset="0"/>
              <a:ea typeface="Verdana" pitchFamily="34" charset="0"/>
              <a:cs typeface="Verdana" pitchFamily="34" charset="0"/>
            </a:endParaRPr>
          </a:p>
          <a:p>
            <a:pPr marL="609600" indent="-609600">
              <a:buFontTx/>
              <a:buAutoNum type="arabicPeriod"/>
            </a:pPr>
            <a:endParaRPr lang="en-US"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476</TotalTime>
  <Words>67</Words>
  <Application>Microsoft Office PowerPoint</Application>
  <PresentationFormat>On-screen Show (4:3)</PresentationFormat>
  <Paragraphs>37</Paragraphs>
  <Slides>11</Slides>
  <Notes>11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Default Design</vt:lpstr>
      <vt:lpstr>Good Friday</vt:lpstr>
      <vt:lpstr>Slide 2</vt:lpstr>
      <vt:lpstr>This Love Deserves a Response</vt:lpstr>
      <vt:lpstr>This Love Deserves a Response</vt:lpstr>
      <vt:lpstr>My Response?</vt:lpstr>
      <vt:lpstr>My Response?</vt:lpstr>
      <vt:lpstr>My Response?</vt:lpstr>
      <vt:lpstr>Judas is inside, not outside</vt:lpstr>
      <vt:lpstr>Judas is inside, not outside</vt:lpstr>
      <vt:lpstr>Judas is inside, not outside</vt:lpstr>
      <vt:lpstr>Judas must die!</vt:lpstr>
    </vt:vector>
  </TitlesOfParts>
  <Company>LFCS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Quest Begins</dc:title>
  <dc:creator>LFCS</dc:creator>
  <cp:lastModifiedBy>deacon</cp:lastModifiedBy>
  <cp:revision>19</cp:revision>
  <dcterms:created xsi:type="dcterms:W3CDTF">2007-03-23T19:25:05Z</dcterms:created>
  <dcterms:modified xsi:type="dcterms:W3CDTF">2010-04-02T13:03:17Z</dcterms:modified>
</cp:coreProperties>
</file>