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979" y="878042"/>
            <a:ext cx="3352800" cy="36576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5975" y="4535642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Preparation For Holy Week</a:t>
            </a:r>
          </a:p>
        </p:txBody>
      </p:sp>
    </p:spTree>
    <p:extLst>
      <p:ext uri="{BB962C8B-B14F-4D97-AF65-F5344CB8AC3E}">
        <p14:creationId xmlns:p14="http://schemas.microsoft.com/office/powerpoint/2010/main" val="103904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</a:t>
            </a:r>
            <a:r>
              <a:rPr lang="en-US" smtClean="0"/>
              <a:t>for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1) Go to as many services as you can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2) Intensify </a:t>
            </a:r>
            <a:r>
              <a:rPr lang="en-US" b="1" dirty="0"/>
              <a:t>your fasting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3) </a:t>
            </a:r>
            <a:r>
              <a:rPr lang="en-US" b="1" dirty="0"/>
              <a:t>Create silence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4) </a:t>
            </a:r>
            <a:r>
              <a:rPr lang="en-US" b="1" dirty="0"/>
              <a:t>Create prayer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) Be still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6</a:t>
            </a:r>
            <a:r>
              <a:rPr lang="en-US" b="1" dirty="0"/>
              <a:t>) Always be with </a:t>
            </a:r>
            <a:r>
              <a:rPr lang="en-US" b="1" dirty="0" smtClean="0"/>
              <a:t>Christ</a:t>
            </a:r>
          </a:p>
          <a:p>
            <a:pPr marL="0" indent="0">
              <a:buNone/>
            </a:pPr>
            <a:r>
              <a:rPr lang="en-US" b="1" dirty="0" smtClean="0"/>
              <a:t>7</a:t>
            </a:r>
            <a:r>
              <a:rPr lang="en-US" b="1" dirty="0"/>
              <a:t>) Read a Gospel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8</a:t>
            </a:r>
            <a:r>
              <a:rPr lang="en-US" b="1" dirty="0"/>
              <a:t>) Seek forgiveness and healing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9</a:t>
            </a:r>
            <a:r>
              <a:rPr lang="en-US" b="1" dirty="0"/>
              <a:t>) Call someone who is sick or lonely.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38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</TotalTime>
  <Words>68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PowerPoint Presentation</vt:lpstr>
      <vt:lpstr>Plan for Growth</vt:lpstr>
    </vt:vector>
  </TitlesOfParts>
  <Company>SMCOC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 . Paul Girguis</dc:creator>
  <cp:lastModifiedBy>Fr . Paul Girguis</cp:lastModifiedBy>
  <cp:revision>2</cp:revision>
  <dcterms:created xsi:type="dcterms:W3CDTF">2019-04-14T14:32:07Z</dcterms:created>
  <dcterms:modified xsi:type="dcterms:W3CDTF">2019-04-14T14:48:27Z</dcterms:modified>
</cp:coreProperties>
</file>